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1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1C6108-D585-4400-BFFA-14783C377188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6A90FE-51D4-482E-98C4-424F81508D1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1C6108-D585-4400-BFFA-14783C377188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6A90FE-51D4-482E-98C4-424F81508D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1C6108-D585-4400-BFFA-14783C377188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6A90FE-51D4-482E-98C4-424F81508D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1C6108-D585-4400-BFFA-14783C377188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6A90FE-51D4-482E-98C4-424F81508D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1C6108-D585-4400-BFFA-14783C377188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6A90FE-51D4-482E-98C4-424F81508D1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1C6108-D585-4400-BFFA-14783C377188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6A90FE-51D4-482E-98C4-424F81508D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1C6108-D585-4400-BFFA-14783C377188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6A90FE-51D4-482E-98C4-424F81508D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1C6108-D585-4400-BFFA-14783C377188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6A90FE-51D4-482E-98C4-424F81508D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1C6108-D585-4400-BFFA-14783C377188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6A90FE-51D4-482E-98C4-424F81508D1B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1C6108-D585-4400-BFFA-14783C377188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6A90FE-51D4-482E-98C4-424F81508D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1C6108-D585-4400-BFFA-14783C377188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6A90FE-51D4-482E-98C4-424F81508D1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D1C6108-D585-4400-BFFA-14783C377188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B6A90FE-51D4-482E-98C4-424F81508D1B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0800000" flipV="1">
            <a:off x="2843808" y="2996952"/>
            <a:ext cx="5995392" cy="3024336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800" dirty="0">
                <a:effectLst/>
                <a:latin typeface="Times New Roman"/>
                <a:ea typeface="Calibri"/>
                <a:cs typeface="Times New Roman"/>
              </a:rPr>
              <a:t>Выполнена учеником 8 «А» класса муниципального </a:t>
            </a:r>
            <a:r>
              <a:rPr lang="ru-RU" sz="1800" dirty="0" smtClean="0">
                <a:effectLst/>
                <a:latin typeface="Times New Roman"/>
                <a:ea typeface="Calibri"/>
                <a:cs typeface="Times New Roman"/>
              </a:rPr>
              <a:t>бюджетного общеобразовательного </a:t>
            </a:r>
            <a:r>
              <a:rPr lang="ru-RU" sz="1800" dirty="0">
                <a:effectLst/>
                <a:latin typeface="Times New Roman"/>
                <a:ea typeface="Calibri"/>
                <a:cs typeface="Times New Roman"/>
              </a:rPr>
              <a:t>учреждения «Лешуконская средняя общеобразовательная школа» </a:t>
            </a:r>
            <a:r>
              <a:rPr lang="ru-RU" sz="18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effectLst/>
                <a:latin typeface="Calibri"/>
                <a:ea typeface="Calibri"/>
                <a:cs typeface="Times New Roman"/>
              </a:rPr>
            </a:br>
            <a:r>
              <a:rPr lang="ru-RU" sz="1800" dirty="0">
                <a:effectLst/>
                <a:latin typeface="Times New Roman"/>
                <a:ea typeface="Calibri"/>
              </a:rPr>
              <a:t>Павловым Алексеем Сергеевичем</a:t>
            </a:r>
            <a:endParaRPr lang="ru-RU" sz="18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1850064"/>
            <a:ext cx="7579568" cy="2010984"/>
          </a:xfrm>
        </p:spPr>
        <p:txBody>
          <a:bodyPr/>
          <a:lstStyle/>
          <a:p>
            <a:r>
              <a:rPr lang="ru-RU" sz="2800" b="1" dirty="0">
                <a:latin typeface="Times New Roman"/>
                <a:ea typeface="Calibri"/>
                <a:cs typeface="Times New Roman"/>
              </a:rPr>
              <a:t>Портрет современного выпускника школы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209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>
                <a:effectLst/>
                <a:latin typeface="Times New Roman"/>
                <a:ea typeface="Calibri"/>
              </a:rPr>
              <a:t>Выпускники 2017 года следующим образом </a:t>
            </a:r>
            <a:r>
              <a:rPr lang="ru-RU" sz="2800" dirty="0" err="1">
                <a:effectLst/>
                <a:latin typeface="Times New Roman"/>
                <a:ea typeface="Calibri"/>
              </a:rPr>
              <a:t>проранжировали</a:t>
            </a:r>
            <a:r>
              <a:rPr lang="ru-RU" sz="2800" dirty="0">
                <a:effectLst/>
                <a:latin typeface="Times New Roman"/>
                <a:ea typeface="Calibri"/>
              </a:rPr>
              <a:t> качества личности: </a:t>
            </a:r>
            <a:endParaRPr lang="ru-RU" sz="28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40768"/>
            <a:ext cx="7416824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327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209" y="692696"/>
            <a:ext cx="7852271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192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effectLst/>
                <a:latin typeface="Times New Roman"/>
                <a:ea typeface="Calibri"/>
              </a:rPr>
              <a:t>Выпускники 2017 года </a:t>
            </a:r>
            <a:r>
              <a:rPr lang="ru-RU" sz="2800" dirty="0" err="1">
                <a:effectLst/>
                <a:latin typeface="Times New Roman"/>
                <a:ea typeface="Calibri"/>
              </a:rPr>
              <a:t>проранжировали</a:t>
            </a:r>
            <a:r>
              <a:rPr lang="ru-RU" sz="2800" dirty="0">
                <a:effectLst/>
                <a:latin typeface="Times New Roman"/>
                <a:ea typeface="Calibri"/>
              </a:rPr>
              <a:t> ценности личности следующим </a:t>
            </a:r>
            <a:r>
              <a:rPr lang="ru-RU" sz="2800" dirty="0" smtClean="0">
                <a:effectLst/>
                <a:latin typeface="Times New Roman"/>
                <a:ea typeface="Calibri"/>
              </a:rPr>
              <a:t>образом</a:t>
            </a:r>
            <a:r>
              <a:rPr lang="en-US" sz="2800" dirty="0" smtClean="0">
                <a:effectLst/>
                <a:latin typeface="Times New Roman"/>
                <a:ea typeface="Calibri"/>
              </a:rPr>
              <a:t>:</a:t>
            </a:r>
            <a:endParaRPr lang="ru-RU" sz="28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268761"/>
            <a:ext cx="7200800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883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76672"/>
            <a:ext cx="7704856" cy="6083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237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3068960"/>
            <a:ext cx="7498080" cy="317944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6079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 algn="ctr">
              <a:buNone/>
            </a:pPr>
            <a:r>
              <a:rPr lang="ru-RU" b="1" dirty="0"/>
              <a:t>Взрослеть в обществе, </a:t>
            </a:r>
            <a:r>
              <a:rPr lang="ru-RU" b="1" dirty="0" smtClean="0"/>
              <a:t>значит </a:t>
            </a:r>
            <a:r>
              <a:rPr lang="ru-RU" b="1" dirty="0"/>
              <a:t>все больше узнавать о том, </a:t>
            </a:r>
            <a:r>
              <a:rPr lang="ru-RU" b="1" dirty="0" smtClean="0"/>
              <a:t>чем </a:t>
            </a:r>
            <a:r>
              <a:rPr lang="ru-RU" b="1" dirty="0"/>
              <a:t>же люди отличаются друг от друга, </a:t>
            </a:r>
            <a:r>
              <a:rPr lang="ru-RU" b="1" dirty="0" smtClean="0"/>
              <a:t>и </a:t>
            </a:r>
            <a:r>
              <a:rPr lang="ru-RU" b="1" dirty="0"/>
              <a:t>не только как индивиды, </a:t>
            </a:r>
            <a:r>
              <a:rPr lang="ru-RU" b="1" dirty="0" smtClean="0"/>
              <a:t>но </a:t>
            </a:r>
            <a:r>
              <a:rPr lang="ru-RU" b="1" dirty="0"/>
              <a:t>и как социальные </a:t>
            </a:r>
            <a:r>
              <a:rPr lang="ru-RU" b="1" dirty="0" smtClean="0"/>
              <a:t>типы.</a:t>
            </a:r>
          </a:p>
          <a:p>
            <a:pPr marL="82296" indent="0" algn="r">
              <a:buNone/>
            </a:pPr>
            <a:r>
              <a:rPr lang="ru-RU" dirty="0" smtClean="0"/>
              <a:t>Л.Н</a:t>
            </a:r>
            <a:r>
              <a:rPr lang="ru-RU" dirty="0"/>
              <a:t>. Боголюбов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4506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616624"/>
          </a:xfrm>
        </p:spPr>
        <p:txBody>
          <a:bodyPr>
            <a:normAutofit fontScale="70000" lnSpcReduction="20000"/>
          </a:bodyPr>
          <a:lstStyle/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Цель исследовательского проекта</a:t>
            </a: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:  составление социального портрета современного выпускника средней общеобразовательной школы. </a:t>
            </a:r>
            <a:endParaRPr lang="ru-RU" sz="2800" dirty="0">
              <a:ea typeface="Calibri"/>
              <a:cs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Задачи проекта:</a:t>
            </a:r>
            <a:endParaRPr lang="ru-RU" sz="2800" dirty="0">
              <a:ea typeface="Calibri"/>
              <a:cs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1. Определить понятие «модель» и «портрет» выпускника.</a:t>
            </a:r>
            <a:endParaRPr lang="ru-RU" sz="2800" dirty="0">
              <a:ea typeface="Calibri"/>
              <a:cs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2. Провести социологический опрос учащихся 11 класса.</a:t>
            </a:r>
            <a:endParaRPr lang="ru-RU" sz="2800" dirty="0">
              <a:ea typeface="Calibri"/>
              <a:cs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3. Составить обобщённый портрет выпускника 2017 года.</a:t>
            </a:r>
            <a:endParaRPr lang="ru-RU" sz="2800" dirty="0">
              <a:ea typeface="Calibri"/>
              <a:cs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4. Сравнить результаты по ранжированию качеств и ценностей личности выпускников разных лет</a:t>
            </a:r>
            <a:endParaRPr lang="ru-RU" sz="2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141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404664"/>
            <a:ext cx="7437512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Модель</a:t>
            </a:r>
            <a:r>
              <a:rPr lang="ru-RU" dirty="0" smtClean="0"/>
              <a:t>  </a:t>
            </a:r>
            <a:r>
              <a:rPr lang="ru-RU" dirty="0"/>
              <a:t>– это образ (изображение, описание) или прообраз (образец) какого-либо объекта или системы </a:t>
            </a:r>
            <a:r>
              <a:rPr lang="ru-RU" dirty="0" smtClean="0"/>
              <a:t>объектов.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Портрет</a:t>
            </a:r>
            <a:r>
              <a:rPr lang="ru-RU" dirty="0"/>
              <a:t> </a:t>
            </a:r>
            <a:r>
              <a:rPr lang="ru-RU" dirty="0" smtClean="0"/>
              <a:t>- </a:t>
            </a:r>
            <a:r>
              <a:rPr lang="ru-RU" dirty="0"/>
              <a:t>изображение или описание какого-либо человека либо группы людей, существующих или существовавших в реальной действительности.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649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>
                <a:effectLst/>
                <a:latin typeface="Times New Roman"/>
                <a:ea typeface="Calibri"/>
              </a:rPr>
              <a:t>На </a:t>
            </a:r>
            <a:r>
              <a:rPr lang="ru-RU" sz="2400" dirty="0">
                <a:effectLst/>
                <a:latin typeface="Times New Roman"/>
                <a:ea typeface="Calibri"/>
              </a:rPr>
              <a:t>вопрос «Насколько вам </a:t>
            </a:r>
            <a:r>
              <a:rPr lang="ru-RU" sz="2400" dirty="0" smtClean="0">
                <a:effectLst/>
                <a:latin typeface="Times New Roman"/>
                <a:ea typeface="Calibri"/>
              </a:rPr>
              <a:t>интересно </a:t>
            </a:r>
            <a:r>
              <a:rPr lang="ru-RU" sz="2400" dirty="0">
                <a:effectLst/>
                <a:latin typeface="Times New Roman"/>
                <a:ea typeface="Calibri"/>
              </a:rPr>
              <a:t>учиться в школе</a:t>
            </a:r>
            <a:r>
              <a:rPr lang="ru-RU" sz="2400" dirty="0" smtClean="0">
                <a:effectLst/>
                <a:latin typeface="Times New Roman"/>
                <a:ea typeface="Calibri"/>
              </a:rPr>
              <a:t>?»</a:t>
            </a:r>
            <a:endParaRPr lang="ru-RU" sz="2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44824"/>
            <a:ext cx="7195834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480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>
                <a:effectLst/>
                <a:latin typeface="Times New Roman"/>
                <a:ea typeface="Calibri"/>
              </a:rPr>
              <a:t>На вопрос «Собираетесь ли вы учиться дальше?» </a:t>
            </a:r>
            <a:endParaRPr lang="ru-RU" sz="2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340768"/>
            <a:ext cx="6840760" cy="523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962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>
                <a:effectLst/>
                <a:latin typeface="Times New Roman"/>
                <a:ea typeface="Calibri"/>
              </a:rPr>
              <a:t>На вопрос  «Желательное место обучения»</a:t>
            </a:r>
            <a:endParaRPr lang="ru-RU" sz="28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12776"/>
            <a:ext cx="7689261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626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>
                <a:effectLst/>
                <a:latin typeface="Times New Roman"/>
                <a:ea typeface="Calibri"/>
              </a:rPr>
              <a:t>На вопрос «В будущем я, скорее всего, предпочту…»</a:t>
            </a:r>
            <a:endParaRPr lang="ru-RU" sz="28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84784"/>
            <a:ext cx="6984776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332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>
                <a:effectLst/>
                <a:latin typeface="Times New Roman"/>
                <a:ea typeface="Calibri"/>
              </a:rPr>
              <a:t>На вопрос «Планирую связать свою профессию с областью…» </a:t>
            </a:r>
            <a:endParaRPr lang="ru-RU" sz="28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268760"/>
            <a:ext cx="6912768" cy="5400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5564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42</TotalTime>
  <Words>223</Words>
  <Application>Microsoft Office PowerPoint</Application>
  <PresentationFormat>Экран (4:3)</PresentationFormat>
  <Paragraphs>21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Солнцестояние</vt:lpstr>
      <vt:lpstr>Выполнена учеником 8 «А» класса муниципального бюджетного общеобразовательного учреждения «Лешуконская средняя общеобразовательная школа»  Павловым Алексеем Сергеевичем</vt:lpstr>
      <vt:lpstr>Презентация PowerPoint</vt:lpstr>
      <vt:lpstr>Презентация PowerPoint</vt:lpstr>
      <vt:lpstr>Презентация PowerPoint</vt:lpstr>
      <vt:lpstr>На вопрос «Насколько вам интересно учиться в школе?»</vt:lpstr>
      <vt:lpstr>На вопрос «Собираетесь ли вы учиться дальше?» </vt:lpstr>
      <vt:lpstr>На вопрос  «Желательное место обучения»</vt:lpstr>
      <vt:lpstr>На вопрос «В будущем я, скорее всего, предпочту…»</vt:lpstr>
      <vt:lpstr>На вопрос «Планирую связать свою профессию с областью…» </vt:lpstr>
      <vt:lpstr>Выпускники 2017 года следующим образом проранжировали качества личности: </vt:lpstr>
      <vt:lpstr>Презентация PowerPoint</vt:lpstr>
      <vt:lpstr>Выпускники 2017 года проранжировали ценности личности следующим образом: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Выполнена учеником 8 «А» класса муниципального бюджетного общеобразовательного учреждения «Лешуконская средняя общеобразовательная школа»  Павловым Алексеем Сергеевичем</dc:title>
  <dc:creator>Станция 7-2</dc:creator>
  <cp:lastModifiedBy>Социальный педагог</cp:lastModifiedBy>
  <cp:revision>5</cp:revision>
  <dcterms:created xsi:type="dcterms:W3CDTF">2012-12-31T20:18:11Z</dcterms:created>
  <dcterms:modified xsi:type="dcterms:W3CDTF">2017-04-25T09:10:42Z</dcterms:modified>
</cp:coreProperties>
</file>