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8" r:id="rId6"/>
    <p:sldId id="263" r:id="rId7"/>
    <p:sldId id="264" r:id="rId8"/>
    <p:sldId id="266" r:id="rId9"/>
    <p:sldId id="269" r:id="rId10"/>
    <p:sldId id="267" r:id="rId11"/>
    <p:sldId id="270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>
      <p:cViewPr>
        <p:scale>
          <a:sx n="87" d="100"/>
          <a:sy n="87" d="100"/>
        </p:scale>
        <p:origin x="-624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93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7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42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617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43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612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7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1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90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89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847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BC033-8BD2-40E6-BC74-BE526EE82BC3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F1256-4452-437C-B300-CAFFAAD2D5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16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13584" y="764704"/>
            <a:ext cx="5830416" cy="276373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Шмакова Тамара Павловна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6768" y="4509120"/>
            <a:ext cx="5688632" cy="196862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Казакова Анастасия учащаяся 9б класса МБОУ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ЛСОШ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Сокотова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Мария Васильевна учитель английского языка МБОУ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ЛСОШ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I:\Сокотова МВ\фото конференция\сегодня\сегодня_0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95536" y="1268760"/>
            <a:ext cx="3129021" cy="474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605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Тамара Павловна – общественница и активистка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21" y="1484784"/>
            <a:ext cx="6203032" cy="504056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лет была руководителем районного объединения учителей иностранных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языков.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года - председателем профкома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года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секретарь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партийной организации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«Ветеран труда», «Турист СССР», имеет знак «Дети войны», «Отличник народного просвещения», «Старший учитель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Награждена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почётным знаком «За заслуги перед Лешуконским районом».</a:t>
            </a:r>
          </a:p>
        </p:txBody>
      </p:sp>
      <p:pic>
        <p:nvPicPr>
          <p:cNvPr id="2050" name="Picture 2" descr="I:\Сокотова МВ\фото конференция\сегодня\сегодня_0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1" t="3213" r="1131" b="-983"/>
          <a:stretch/>
        </p:blipFill>
        <p:spPr bwMode="auto">
          <a:xfrm>
            <a:off x="6217240" y="1745672"/>
            <a:ext cx="2865043" cy="41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54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539552"/>
            <a:ext cx="7715200" cy="567464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Сейчас, на заслуженном отдыхе, - всегда с людьми: на концерте в клубе, на торжественных мероприятиях в музее, в библиотеке, более 20 лет Тамара Павловна пела в хоре ветеранов “Северные зори”, много лет являлась участником клуба “Светоч” при краеведческом музее.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Сокотова МВ\фото конференция\сегодня\сегодня_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1768">
            <a:off x="94672" y="2777575"/>
            <a:ext cx="4463397" cy="308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I:\Сокотова МВ\фото конференция\сегодня\сегодня_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256">
            <a:off x="4584545" y="2832818"/>
            <a:ext cx="4474981" cy="309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59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301208"/>
            <a:ext cx="7272808" cy="566738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7 мая 2023 встреча с Тамарой Павловной на классном часе в </a:t>
            </a: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9а классе</a:t>
            </a: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51720" y="6165304"/>
            <a:ext cx="5486400" cy="8048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445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Детство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4536504" cy="568863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Тамара Павловна родилась в деревне Селище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февраля 1936 года. Её детство пришлось на военные годы.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Отец ушёл на фронт, и семья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перебралась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Пылему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где в 1948 году Тамара Павловна окончила начальную школу.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сентябре 1949 года пошла в 5 класс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Лешуконской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школы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1950 года семья проживает в Лешуконском.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I:\Сокотова МВ\фото конференция\скан_0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840"/>
            <a:ext cx="4456087" cy="309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220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Лешуконская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26" y="1412776"/>
            <a:ext cx="4683790" cy="45259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Лешуконской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средней школе участвовала  во всех делах, была ответственной и серьёзной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участницей художественной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самодеятельности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Поездки с концертами в  Русому,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Нисогору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Кельчемгору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Пылему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 школьный смотр художественной самодеятельности, новогодний бал-маскарад. </a:t>
            </a:r>
          </a:p>
        </p:txBody>
      </p:sp>
      <p:pic>
        <p:nvPicPr>
          <p:cNvPr id="6146" name="Picture 2" descr="I:\Сокотова МВ\фото конференция\скан_0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88968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90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121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Институт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72" y="1124744"/>
            <a:ext cx="4119380" cy="587727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1955 году Тамара окончила среднюю школу и поступила в Архангельский пединститут на факультет иностранных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языков, где получила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профессию учителя немецкого и английского языков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Летом 1957 г.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Листова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Тамара, студентка 2 курса АГПИ, проходила практику в пионерском лагере в деревне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Едома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I:\Сокотова МВ\фото конференция\скан_0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7957"/>
            <a:ext cx="211628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73" y="3645024"/>
            <a:ext cx="38163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49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2 курсе девушка увлеклась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туризмом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-20442" y="1412776"/>
            <a:ext cx="5040560" cy="1359842"/>
          </a:xfrm>
        </p:spPr>
        <p:txBody>
          <a:bodyPr>
            <a:noAutofit/>
          </a:bodyPr>
          <a:lstStyle/>
          <a:p>
            <a:pPr algn="ctr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На леднике перед перевалом 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Хасан-</a:t>
            </a:r>
            <a:r>
              <a:rPr lang="ru-RU" sz="2000" b="0" dirty="0" err="1" smtClean="0">
                <a:latin typeface="Times New Roman" pitchFamily="18" charset="0"/>
                <a:cs typeface="Times New Roman" pitchFamily="18" charset="0"/>
              </a:rPr>
              <a:t>Хой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. Поход по Кавказу</a:t>
            </a:r>
          </a:p>
          <a:p>
            <a:pPr algn="ctr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Студенты 5 курса АГПИ</a:t>
            </a:r>
          </a:p>
          <a:p>
            <a:pPr algn="ctr"/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вгуст 1959г.</a:t>
            </a: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:\Сокотова МВ\фото конференция\скан_001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" b="8397"/>
          <a:stretch/>
        </p:blipFill>
        <p:spPr bwMode="auto">
          <a:xfrm>
            <a:off x="395536" y="2708920"/>
            <a:ext cx="4703185" cy="304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412776"/>
            <a:ext cx="4248472" cy="639762"/>
          </a:xfrm>
        </p:spPr>
        <p:txBody>
          <a:bodyPr>
            <a:noAutofit/>
          </a:bodyPr>
          <a:lstStyle/>
          <a:p>
            <a:pPr algn="ctr"/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Ветряной пояс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Онежский р-н</a:t>
            </a:r>
          </a:p>
          <a:p>
            <a:pPr algn="ctr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высота 300м над уровнем моря</a:t>
            </a:r>
          </a:p>
          <a:p>
            <a:pPr algn="ctr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зима 1959, мороз -40</a:t>
            </a: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" b="2166"/>
          <a:stretch/>
        </p:blipFill>
        <p:spPr bwMode="auto">
          <a:xfrm>
            <a:off x="5508104" y="2132856"/>
            <a:ext cx="2827281" cy="414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347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в школе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10" y="1340768"/>
            <a:ext cx="9037806" cy="518457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1960 году закончила  институт и приехала в район, была направлена в 8-летнюю школу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села Олема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учителем немецкого языка, где проработала 3 учебных года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7" name="Picture 3" descr="I:\Сокотова МВ\фото конференция\скан_0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490"/>
            <a:ext cx="4358014" cy="326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:\Сокотова МВ\фото конференция\скан_0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550" y="2964873"/>
            <a:ext cx="4129087" cy="30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766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5013176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Семья Тамары Павловны и Юрия Ивановича Шмаковых</a:t>
            </a: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03648" y="5589240"/>
            <a:ext cx="6552728" cy="80486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Сыновья слева направо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Павел, Володя, Игорь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сентябрь 1982г.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Сокотова МВ\фото конференция\скан_000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" r="5666"/>
          <a:stretch>
            <a:fillRect/>
          </a:stretch>
        </p:blipFill>
        <p:spPr bwMode="auto">
          <a:xfrm>
            <a:off x="1763688" y="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05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4509120"/>
            <a:ext cx="3008313" cy="1162050"/>
          </a:xfrm>
        </p:spPr>
        <p:txBody>
          <a:bodyPr>
            <a:normAutofit/>
          </a:bodyPr>
          <a:lstStyle/>
          <a:p>
            <a:pPr algn="ctr"/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Экзамен в 10-м классе 1975г.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695748"/>
            <a:ext cx="3898776" cy="5162252"/>
          </a:xfrm>
        </p:spPr>
        <p:txBody>
          <a:bodyPr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1963 году она переехала в Лешуконское, начала работать в ЛСШ учителем немецкого языка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Тамара Павловна  отдала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Лешуконской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средней  школе 38 лет. Общий стаж - 41 год. </a:t>
            </a:r>
            <a:endParaRPr lang="ru-RU" dirty="0"/>
          </a:p>
        </p:txBody>
      </p:sp>
      <p:pic>
        <p:nvPicPr>
          <p:cNvPr id="5" name="Picture 2" descr="I:\Сокотова МВ\фото конференция\скан_0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800"/>
            <a:ext cx="4536504" cy="287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548680"/>
            <a:ext cx="68199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Работа 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Лешуконской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средней школе</a:t>
            </a:r>
          </a:p>
        </p:txBody>
      </p:sp>
    </p:spTree>
    <p:extLst>
      <p:ext uri="{BB962C8B-B14F-4D97-AF65-F5344CB8AC3E}">
        <p14:creationId xmlns:p14="http://schemas.microsoft.com/office/powerpoint/2010/main" val="1392472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Два выпуска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1975 и 1977гг.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09" y="1340768"/>
            <a:ext cx="8640960" cy="4525963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часто приглашают на встречи выпускников. Она приходит с ними в школу, в школьный музей, помнит их всех.</a:t>
            </a:r>
          </a:p>
        </p:txBody>
      </p:sp>
      <p:pic>
        <p:nvPicPr>
          <p:cNvPr id="4098" name="Picture 2" descr="I:\Сокотова МВ\фото конференция\сегодня\сегодня_0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877">
            <a:off x="4536041" y="2832760"/>
            <a:ext cx="4536376" cy="326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Сокотова МВ\фото конференция\сегодня\сегодня_0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99" y="2924944"/>
            <a:ext cx="4354493" cy="327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707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218</TotalTime>
  <Words>467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Шмакова Тамара Павловна </vt:lpstr>
      <vt:lpstr>Детство </vt:lpstr>
      <vt:lpstr>Лешуконская школа</vt:lpstr>
      <vt:lpstr>Институт </vt:lpstr>
      <vt:lpstr>На 2 курсе девушка увлеклась туризмом </vt:lpstr>
      <vt:lpstr>Работа в школе</vt:lpstr>
      <vt:lpstr>Семья Тамары Павловны и Юрия Ивановича Шмаковых</vt:lpstr>
      <vt:lpstr>Экзамен в 10-м классе 1975г.</vt:lpstr>
      <vt:lpstr>Два выпуска: 1975 и 1977гг.</vt:lpstr>
      <vt:lpstr>Тамара Павловна – общественница и активистка</vt:lpstr>
      <vt:lpstr> Сейчас, на заслуженном отдыхе, - всегда с людьми: на концерте в клубе, на торжественных мероприятиях в музее, в библиотеке, более 20 лет Тамара Павловна пела в хоре ветеранов “Северные зори”, много лет являлась участником клуба “Светоч” при краеведческом музее.</vt:lpstr>
      <vt:lpstr>7 мая 2023 встреча с Тамарой Павловной на классном часе в 9а классе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Шмакова Тамара Павловна</dc:title>
  <dc:creator>Информатика 1</dc:creator>
  <cp:lastModifiedBy>Демушкина Наталья</cp:lastModifiedBy>
  <cp:revision>20</cp:revision>
  <dcterms:created xsi:type="dcterms:W3CDTF">2023-12-16T08:13:01Z</dcterms:created>
  <dcterms:modified xsi:type="dcterms:W3CDTF">2024-06-05T10:51:23Z</dcterms:modified>
</cp:coreProperties>
</file>