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57" r:id="rId4"/>
    <p:sldId id="269" r:id="rId5"/>
    <p:sldId id="258" r:id="rId6"/>
    <p:sldId id="259" r:id="rId7"/>
    <p:sldId id="260" r:id="rId8"/>
    <p:sldId id="262" r:id="rId9"/>
    <p:sldId id="264" r:id="rId10"/>
    <p:sldId id="267" r:id="rId11"/>
    <p:sldId id="263" r:id="rId12"/>
    <p:sldId id="265" r:id="rId13"/>
    <p:sldId id="266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BF975-79E3-42E6-AFC9-74E0E079D5EC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9FCBCD8B-85C2-42E6-B6C7-2D5177C6BE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0468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BF975-79E3-42E6-AFC9-74E0E079D5EC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CBCD8B-85C2-42E6-B6C7-2D5177C6BE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445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BF975-79E3-42E6-AFC9-74E0E079D5EC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CBCD8B-85C2-42E6-B6C7-2D5177C6BED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960809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BF975-79E3-42E6-AFC9-74E0E079D5EC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CBCD8B-85C2-42E6-B6C7-2D5177C6BE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3546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BF975-79E3-42E6-AFC9-74E0E079D5EC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CBCD8B-85C2-42E6-B6C7-2D5177C6BED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589053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BF975-79E3-42E6-AFC9-74E0E079D5EC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CBCD8B-85C2-42E6-B6C7-2D5177C6BE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9743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BF975-79E3-42E6-AFC9-74E0E079D5EC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BCD8B-85C2-42E6-B6C7-2D5177C6BE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1972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BF975-79E3-42E6-AFC9-74E0E079D5EC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BCD8B-85C2-42E6-B6C7-2D5177C6BE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842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BF975-79E3-42E6-AFC9-74E0E079D5EC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BCD8B-85C2-42E6-B6C7-2D5177C6BE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928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BF975-79E3-42E6-AFC9-74E0E079D5EC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9FCBCD8B-85C2-42E6-B6C7-2D5177C6BE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488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BF975-79E3-42E6-AFC9-74E0E079D5EC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CBCD8B-85C2-42E6-B6C7-2D5177C6BE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005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BF975-79E3-42E6-AFC9-74E0E079D5EC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9FCBCD8B-85C2-42E6-B6C7-2D5177C6BE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194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BF975-79E3-42E6-AFC9-74E0E079D5EC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BCD8B-85C2-42E6-B6C7-2D5177C6BE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630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BF975-79E3-42E6-AFC9-74E0E079D5EC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BCD8B-85C2-42E6-B6C7-2D5177C6BE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029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BF975-79E3-42E6-AFC9-74E0E079D5EC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BCD8B-85C2-42E6-B6C7-2D5177C6BE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642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BF975-79E3-42E6-AFC9-74E0E079D5EC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9FCBCD8B-85C2-42E6-B6C7-2D5177C6BE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393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BF975-79E3-42E6-AFC9-74E0E079D5EC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9FCBCD8B-85C2-42E6-B6C7-2D5177C6BE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25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B332B6E-0F2D-9EBF-CF0E-8BFD98BD60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54710" y="1548581"/>
            <a:ext cx="8849902" cy="1519084"/>
          </a:xfrm>
        </p:spPr>
        <p:txBody>
          <a:bodyPr>
            <a:normAutofit fontScale="90000"/>
          </a:bodyPr>
          <a:lstStyle/>
          <a:p>
            <a:r>
              <a:rPr lang="ru-RU" dirty="0"/>
              <a:t>Бабушка – моя старшая подружка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D95A4C7-B69B-DF47-A131-0374041DFC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41058" y="4586747"/>
            <a:ext cx="6990736" cy="1386349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dirty="0"/>
              <a:t>Работу выполнила </a:t>
            </a:r>
            <a:r>
              <a:rPr lang="ru-RU" dirty="0" err="1" smtClean="0"/>
              <a:t>Машакова</a:t>
            </a:r>
            <a:r>
              <a:rPr lang="ru-RU" dirty="0" smtClean="0"/>
              <a:t> </a:t>
            </a:r>
            <a:r>
              <a:rPr lang="ru-RU" dirty="0"/>
              <a:t>Дарья,</a:t>
            </a:r>
          </a:p>
          <a:p>
            <a:pPr algn="r"/>
            <a:r>
              <a:rPr lang="ru-RU" dirty="0"/>
              <a:t>ученица 5 а класса МБОУ «Лешуконская СОШ»</a:t>
            </a:r>
          </a:p>
          <a:p>
            <a:pPr algn="r"/>
            <a:r>
              <a:rPr lang="ru-RU" dirty="0"/>
              <a:t>Руководитель </a:t>
            </a:r>
            <a:r>
              <a:rPr lang="ru-RU" dirty="0" smtClean="0"/>
              <a:t>Дерябина Мария Николаевна,</a:t>
            </a:r>
          </a:p>
          <a:p>
            <a:pPr algn="r"/>
            <a:r>
              <a:rPr lang="ru-RU" dirty="0" smtClean="0"/>
              <a:t> учитель математики МБОУ «</a:t>
            </a:r>
            <a:r>
              <a:rPr lang="ru-RU" dirty="0" err="1" smtClean="0"/>
              <a:t>Лешуконская</a:t>
            </a:r>
            <a:r>
              <a:rPr lang="ru-RU" dirty="0" smtClean="0"/>
              <a:t> СОШ»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316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9788" y="303476"/>
            <a:ext cx="8911687" cy="1280890"/>
          </a:xfrm>
        </p:spPr>
        <p:txBody>
          <a:bodyPr/>
          <a:lstStyle/>
          <a:p>
            <a:pPr algn="ctr"/>
            <a:r>
              <a:rPr lang="ru-RU" dirty="0" smtClean="0"/>
              <a:t>Спортивные достижения</a:t>
            </a:r>
            <a:endParaRPr lang="ru-RU" dirty="0"/>
          </a:p>
        </p:txBody>
      </p:sp>
      <p:pic>
        <p:nvPicPr>
          <p:cNvPr id="1026" name="Picture 2" descr="I:\Дерябина АМ\IMG_334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2" t="15516" r="29977"/>
          <a:stretch/>
        </p:blipFill>
        <p:spPr bwMode="auto">
          <a:xfrm>
            <a:off x="997528" y="949058"/>
            <a:ext cx="5058888" cy="583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5 класс\медали Над ив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1843" y="1714302"/>
            <a:ext cx="5564998" cy="417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268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7C67136-FB36-F765-F125-312FDB6682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Лето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83D9C85D-9F09-55D7-18F7-6F95D30CB5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552" y="1597512"/>
            <a:ext cx="4318588" cy="457737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A11EC0E-88CD-2320-E317-6F2D48C60E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2557" y="1504336"/>
            <a:ext cx="7148385" cy="476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12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A93FEF4-9C83-0C00-DB45-B6A3092BFD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0813" y="365125"/>
            <a:ext cx="10102644" cy="1325563"/>
          </a:xfrm>
        </p:spPr>
        <p:txBody>
          <a:bodyPr/>
          <a:lstStyle/>
          <a:p>
            <a:r>
              <a:rPr lang="ru-RU" dirty="0"/>
              <a:t>«Семь чудес света» бабушки Нади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E7E17938-B914-0943-C276-784C23A115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310" r="1908"/>
          <a:stretch/>
        </p:blipFill>
        <p:spPr>
          <a:xfrm>
            <a:off x="2517568" y="1115366"/>
            <a:ext cx="7175870" cy="557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16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4B2D390-2C3E-63A7-F0B7-F4A7B76E1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C82F567-5E48-FC58-EA99-82F242E230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/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9724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Машакова</a:t>
            </a:r>
            <a:r>
              <a:rPr lang="ru-RU" dirty="0" smtClean="0"/>
              <a:t> Надежда Ивановна</a:t>
            </a:r>
            <a:endParaRPr lang="ru-RU" dirty="0"/>
          </a:p>
        </p:txBody>
      </p:sp>
      <p:pic>
        <p:nvPicPr>
          <p:cNvPr id="1026" name="Picture 2" descr="E:\5 класс\фото Над Ив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152" y="1504432"/>
            <a:ext cx="4777616" cy="4777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811727" y="2682627"/>
            <a:ext cx="638027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Всегда внимательная, заботливая,</a:t>
            </a:r>
          </a:p>
          <a:p>
            <a:r>
              <a:rPr lang="ru-RU" sz="2800" dirty="0" smtClean="0"/>
              <a:t>как мама, </a:t>
            </a:r>
          </a:p>
          <a:p>
            <a:r>
              <a:rPr lang="ru-RU" sz="2800" dirty="0" smtClean="0"/>
              <a:t>она всю душу вкладывает в </a:t>
            </a:r>
          </a:p>
          <a:p>
            <a:r>
              <a:rPr lang="ru-RU" sz="2800" dirty="0" smtClean="0"/>
              <a:t>своих учеников.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1011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EE612DC-EBDE-422F-13B9-93C72A670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Большая </a:t>
            </a:r>
            <a:r>
              <a:rPr lang="ru-RU" dirty="0" err="1"/>
              <a:t>Щелья</a:t>
            </a:r>
            <a:r>
              <a:rPr lang="ru-RU" dirty="0"/>
              <a:t> –рабочий посёлок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B96FF5A-5FC0-2559-57FD-4DF9816DDD8B}"/>
              </a:ext>
            </a:extLst>
          </p:cNvPr>
          <p:cNvSpPr txBox="1"/>
          <p:nvPr/>
        </p:nvSpPr>
        <p:spPr>
          <a:xfrm>
            <a:off x="1972240" y="1538293"/>
            <a:ext cx="319064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«Это было такое везенье, было время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такой доброты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! Когда шли по Мезени и Вашке смоляные большие плоты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ru-RU" sz="2400" dirty="0"/>
          </a:p>
        </p:txBody>
      </p:sp>
      <p:pic>
        <p:nvPicPr>
          <p:cNvPr id="2051" name="Picture 3" descr="E:\5 класс\плот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81" y="3846617"/>
            <a:ext cx="4985729" cy="2697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:\Дерябина АМ\y_257b956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272"/>
          <a:stretch/>
        </p:blipFill>
        <p:spPr bwMode="auto">
          <a:xfrm>
            <a:off x="5577443" y="1356755"/>
            <a:ext cx="6096000" cy="3096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74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Грибановы </a:t>
            </a:r>
            <a:br>
              <a:rPr lang="ru-RU" dirty="0" smtClean="0"/>
            </a:br>
            <a:r>
              <a:rPr lang="ru-RU" dirty="0" smtClean="0"/>
              <a:t>Зоя Николаевна и Иван Яковлевич</a:t>
            </a:r>
            <a:endParaRPr lang="ru-RU" dirty="0"/>
          </a:p>
        </p:txBody>
      </p:sp>
      <p:pic>
        <p:nvPicPr>
          <p:cNvPr id="4" name="Picture 2" descr="D:\Users\demushkinana\Pictures\2023-12-04\00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8" r="3648" b="8664"/>
          <a:stretch/>
        </p:blipFill>
        <p:spPr bwMode="auto">
          <a:xfrm>
            <a:off x="3146961" y="1904988"/>
            <a:ext cx="6567055" cy="450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84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B83EB07-7A51-0342-A9FB-A3C7CBDE4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7906" y="315352"/>
            <a:ext cx="8911687" cy="1280890"/>
          </a:xfrm>
        </p:spPr>
        <p:txBody>
          <a:bodyPr/>
          <a:lstStyle/>
          <a:p>
            <a:pPr algn="ctr"/>
            <a:r>
              <a:rPr lang="ru-RU" dirty="0" smtClean="0"/>
              <a:t>Надя стала ученицей</a:t>
            </a:r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3C692765-04E0-45F9-82AA-4E3C0B09694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784" y="1160072"/>
            <a:ext cx="4096412" cy="546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Users\demushkinana\Pictures\2023-12-04\00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4" t="5163" r="7630" b="5104"/>
          <a:stretch/>
        </p:blipFill>
        <p:spPr bwMode="auto">
          <a:xfrm>
            <a:off x="6531429" y="1151907"/>
            <a:ext cx="3990109" cy="5455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105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F124688-0B46-BB1F-06D8-49027AB7A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0405" y="386604"/>
            <a:ext cx="8911687" cy="1280890"/>
          </a:xfrm>
        </p:spPr>
        <p:txBody>
          <a:bodyPr/>
          <a:lstStyle/>
          <a:p>
            <a:pPr algn="ctr"/>
            <a:r>
              <a:rPr lang="ru-RU" dirty="0" smtClean="0"/>
              <a:t>Уйма. </a:t>
            </a:r>
            <a:r>
              <a:rPr lang="ru-RU" dirty="0" err="1"/>
              <a:t>Н</a:t>
            </a:r>
            <a:r>
              <a:rPr lang="ru-RU" dirty="0" err="1" smtClean="0"/>
              <a:t>улевички</a:t>
            </a:r>
            <a:endParaRPr lang="ru-RU" dirty="0"/>
          </a:p>
        </p:txBody>
      </p:sp>
      <p:pic>
        <p:nvPicPr>
          <p:cNvPr id="1026" name="Picture 2" descr="D:\Users\demushkinana\Pictures\2023-12-04\00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89" t="11124" b="11584"/>
          <a:stretch/>
        </p:blipFill>
        <p:spPr bwMode="auto">
          <a:xfrm>
            <a:off x="2398816" y="1300844"/>
            <a:ext cx="7243948" cy="5234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58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7F5496B-4C61-D7F0-7806-E9CF494E2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2909" y="232224"/>
            <a:ext cx="8911687" cy="1280890"/>
          </a:xfrm>
        </p:spPr>
        <p:txBody>
          <a:bodyPr/>
          <a:lstStyle/>
          <a:p>
            <a:pPr algn="ctr"/>
            <a:r>
              <a:rPr lang="ru-RU" dirty="0"/>
              <a:t>Малые </a:t>
            </a:r>
            <a:r>
              <a:rPr lang="ru-RU" dirty="0" smtClean="0"/>
              <a:t>Карелы</a:t>
            </a:r>
            <a:endParaRPr lang="ru-RU" dirty="0"/>
          </a:p>
        </p:txBody>
      </p:sp>
      <p:pic>
        <p:nvPicPr>
          <p:cNvPr id="2050" name="Picture 2" descr="D:\Users\demushkinana\Pictures\2023-12-04\00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6" t="6776" r="24911" b="17163"/>
          <a:stretch/>
        </p:blipFill>
        <p:spPr bwMode="auto">
          <a:xfrm>
            <a:off x="2636320" y="997526"/>
            <a:ext cx="7148947" cy="565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87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37F0C59-614B-B8E0-BEE9-20535B8AA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1D290D06-E644-A2CB-C555-C7B885D36AE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533" y="248823"/>
            <a:ext cx="10426535" cy="6395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011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4FC94F6-9568-2518-9AA9-986D15096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3494" y="368710"/>
            <a:ext cx="4343049" cy="1262985"/>
          </a:xfrm>
        </p:spPr>
        <p:txBody>
          <a:bodyPr/>
          <a:lstStyle/>
          <a:p>
            <a:r>
              <a:rPr lang="ru-RU" dirty="0"/>
              <a:t>Лыжня зовёт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AA052955-C63E-A87F-BA61-D5E4684C8C5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7" t="20188" r="17691"/>
          <a:stretch/>
        </p:blipFill>
        <p:spPr bwMode="auto">
          <a:xfrm>
            <a:off x="1377538" y="1125269"/>
            <a:ext cx="4061362" cy="5367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00F448E-EB85-0471-3C45-12EE61D2A9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4158" y="937261"/>
            <a:ext cx="4063524" cy="5418033"/>
          </a:xfrm>
          <a:prstGeom prst="rect">
            <a:avLst/>
          </a:prstGeom>
        </p:spPr>
      </p:pic>
      <p:pic>
        <p:nvPicPr>
          <p:cNvPr id="2050" name="Picture 2" descr="E:\5 класс\над ив с ксенией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79" y="20313353"/>
            <a:ext cx="4723811" cy="6277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5 класс\над ив с ксенией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804" y="2363397"/>
            <a:ext cx="3003902" cy="3991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581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326</TotalTime>
  <Words>101</Words>
  <Application>Microsoft Office PowerPoint</Application>
  <PresentationFormat>Произвольный</PresentationFormat>
  <Paragraphs>21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Легкий дым</vt:lpstr>
      <vt:lpstr>Бабушка – моя старшая подружка</vt:lpstr>
      <vt:lpstr>Машакова Надежда Ивановна</vt:lpstr>
      <vt:lpstr>Большая Щелья –рабочий посёлок</vt:lpstr>
      <vt:lpstr>Грибановы  Зоя Николаевна и Иван Яковлевич</vt:lpstr>
      <vt:lpstr>Надя стала ученицей</vt:lpstr>
      <vt:lpstr>Уйма. Нулевички</vt:lpstr>
      <vt:lpstr>Малые Карелы</vt:lpstr>
      <vt:lpstr>Презентация PowerPoint</vt:lpstr>
      <vt:lpstr>Лыжня зовёт</vt:lpstr>
      <vt:lpstr>Спортивные достижения</vt:lpstr>
      <vt:lpstr>Лето</vt:lpstr>
      <vt:lpstr>«Семь чудес света» бабушки Нади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Бабушка – моя старшая подружка</dc:title>
  <dc:creator>Packard Bell</dc:creator>
  <cp:lastModifiedBy>Демушкина Наталья</cp:lastModifiedBy>
  <cp:revision>17</cp:revision>
  <dcterms:created xsi:type="dcterms:W3CDTF">2023-12-03T15:49:15Z</dcterms:created>
  <dcterms:modified xsi:type="dcterms:W3CDTF">2024-06-05T10:45:09Z</dcterms:modified>
</cp:coreProperties>
</file>