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www.inpearls.ru/img/pearls/1644728-3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31" y="2143116"/>
            <a:ext cx="9031538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gbpoudmk.ru/wp-content/uploads/2023/04/%D0%93%D0%9F%D0%B8%D0%9D_%D0%B1%D0%B0%D0%BD%D0%BD%D0%B5%D1%8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79308"/>
            <a:ext cx="9144000" cy="6464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chool-toora-hem.rtyva.ru/wp-content/uploads/2023/04/imag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85728"/>
            <a:ext cx="6329378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Багрецова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 Фёдоровна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D:\3 класс\ДЕКАБРЬ\Багрецова Т.Ф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945171" y="728730"/>
            <a:ext cx="5253659" cy="7004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3 класс\ДЕКАБРЬ\Багрецова Т.Ф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2022122" y="203926"/>
            <a:ext cx="5703492" cy="76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500298" y="285728"/>
            <a:ext cx="6215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Здание школы в </a:t>
            </a:r>
            <a:r>
              <a:rPr lang="ru-RU" sz="3600" b="1" dirty="0" err="1" smtClean="0"/>
              <a:t>д.Чуласа</a:t>
            </a:r>
            <a:endParaRPr lang="ru-RU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r>
              <a:rPr lang="ru-RU" dirty="0" smtClean="0"/>
              <a:t>Обучение дома</a:t>
            </a:r>
            <a:endParaRPr lang="ru-RU" dirty="0"/>
          </a:p>
        </p:txBody>
      </p:sp>
      <p:pic>
        <p:nvPicPr>
          <p:cNvPr id="16386" name="Picture 2" descr="D:\3 класс\ДЕКАБРЬ\Багрецова Т.Ф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1402" y="963072"/>
            <a:ext cx="4421196" cy="5894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844382">
            <a:off x="500034" y="321468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13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Багрецова Татьяна Фёдоровна</vt:lpstr>
      <vt:lpstr>Презентация PowerPoint</vt:lpstr>
      <vt:lpstr>Обучение дома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 Алимова</dc:creator>
  <cp:lastModifiedBy>Демушкина Наталья</cp:lastModifiedBy>
  <cp:revision>6</cp:revision>
  <dcterms:created xsi:type="dcterms:W3CDTF">2023-12-18T20:09:17Z</dcterms:created>
  <dcterms:modified xsi:type="dcterms:W3CDTF">2024-06-05T11:06:55Z</dcterms:modified>
</cp:coreProperties>
</file>