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9" r:id="rId4"/>
    <p:sldId id="258" r:id="rId5"/>
    <p:sldId id="261" r:id="rId6"/>
    <p:sldId id="260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83" autoAdjust="0"/>
    <p:restoredTop sz="94660"/>
  </p:normalViewPr>
  <p:slideViewPr>
    <p:cSldViewPr>
      <p:cViewPr>
        <p:scale>
          <a:sx n="104" d="100"/>
          <a:sy n="104" d="100"/>
        </p:scale>
        <p:origin x="-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D:\Users\&#1089;&#1072;&#1096;&#1072;\Desktop\6%20&#1082;&#1083;\&#1080;&#1075;&#1088;&#1072;-&#1074;&#1080;&#1082;&#1090;&#1086;&#1088;&#1080;&#1085;&#1072;%20&#1084;&#1072;&#1090;&#1077;&#1084;&#1072;&#1090;&#1080;&#1095;&#1077;&#1089;&#1082;&#1080;&#1081;%20&#1087;&#1072;&#1088;&#1082;\&#1072;&#1087;&#1083;&#1072;&#1076;&#1080;&#1089;&#1084;&#1077;&#1085;&#1090;&#1099;.mp3" TargetMode="Externa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129614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Игра-викторина по математике </a:t>
            </a:r>
            <a:r>
              <a:rPr lang="ru-RU" b="1" dirty="0" smtClean="0">
                <a:solidFill>
                  <a:srgbClr val="FF0000"/>
                </a:solidFill>
              </a:rPr>
              <a:t>«Математический парк»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для 6-го класса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avatars.mds.yandex.net/get-pdb/1539674/991a4e03-9c44-4eab-8611-af15cef6aa63/orig"/>
          <p:cNvPicPr>
            <a:picLocks noChangeAspect="1" noChangeArrowheads="1"/>
          </p:cNvPicPr>
          <p:nvPr/>
        </p:nvPicPr>
        <p:blipFill>
          <a:blip r:embed="rId2" cstate="print"/>
          <a:srcRect t="43974"/>
          <a:stretch>
            <a:fillRect/>
          </a:stretch>
        </p:blipFill>
        <p:spPr bwMode="auto">
          <a:xfrm>
            <a:off x="0" y="4293096"/>
            <a:ext cx="8861492" cy="2752341"/>
          </a:xfrm>
          <a:prstGeom prst="rect">
            <a:avLst/>
          </a:prstGeom>
          <a:noFill/>
        </p:spPr>
      </p:pic>
      <p:pic>
        <p:nvPicPr>
          <p:cNvPr id="5" name="Picture 4" descr="carnival collection circus park enjoy elements vector illustration Фото со стока - 97726630"/>
          <p:cNvPicPr>
            <a:picLocks noChangeAspect="1" noChangeArrowheads="1"/>
          </p:cNvPicPr>
          <p:nvPr/>
        </p:nvPicPr>
        <p:blipFill>
          <a:blip r:embed="rId3" cstate="print"/>
          <a:srcRect l="33468" r="33063" b="64720"/>
          <a:stretch>
            <a:fillRect/>
          </a:stretch>
        </p:blipFill>
        <p:spPr bwMode="auto">
          <a:xfrm>
            <a:off x="395536" y="1700808"/>
            <a:ext cx="2041432" cy="2521769"/>
          </a:xfrm>
          <a:prstGeom prst="rect">
            <a:avLst/>
          </a:prstGeom>
          <a:noFill/>
        </p:spPr>
      </p:pic>
      <p:pic>
        <p:nvPicPr>
          <p:cNvPr id="6" name="Picture 4" descr="carnival collection circus park enjoy elements vector illustration Фото со стока - 97726630"/>
          <p:cNvPicPr>
            <a:picLocks noChangeAspect="1" noChangeArrowheads="1"/>
          </p:cNvPicPr>
          <p:nvPr/>
        </p:nvPicPr>
        <p:blipFill>
          <a:blip r:embed="rId3" cstate="print"/>
          <a:srcRect l="9586" t="63679" r="62594" b="5465"/>
          <a:stretch>
            <a:fillRect/>
          </a:stretch>
        </p:blipFill>
        <p:spPr bwMode="auto">
          <a:xfrm>
            <a:off x="6948264" y="1700808"/>
            <a:ext cx="2195736" cy="2088232"/>
          </a:xfrm>
          <a:prstGeom prst="rect">
            <a:avLst/>
          </a:prstGeom>
          <a:noFill/>
        </p:spPr>
      </p:pic>
      <p:pic>
        <p:nvPicPr>
          <p:cNvPr id="8" name="Picture 2" descr="carnival collection circus park enjoy elements vector illustration Фото со стока - 97726630"/>
          <p:cNvPicPr>
            <a:picLocks noChangeAspect="1" noChangeArrowheads="1"/>
          </p:cNvPicPr>
          <p:nvPr/>
        </p:nvPicPr>
        <p:blipFill>
          <a:blip r:embed="rId3" cstate="print"/>
          <a:srcRect l="64968" t="38639" r="6499" b="36161"/>
          <a:stretch>
            <a:fillRect/>
          </a:stretch>
        </p:blipFill>
        <p:spPr bwMode="auto">
          <a:xfrm>
            <a:off x="2483768" y="3284984"/>
            <a:ext cx="1669773" cy="1728192"/>
          </a:xfrm>
          <a:prstGeom prst="rect">
            <a:avLst/>
          </a:prstGeom>
          <a:noFill/>
        </p:spPr>
      </p:pic>
      <p:pic>
        <p:nvPicPr>
          <p:cNvPr id="9" name="Picture 4" descr="carnival collection circus park enjoy elements vector illustration Фото со стока - 97726630"/>
          <p:cNvPicPr>
            <a:picLocks noChangeAspect="1" noChangeArrowheads="1"/>
          </p:cNvPicPr>
          <p:nvPr/>
        </p:nvPicPr>
        <p:blipFill>
          <a:blip r:embed="rId3" cstate="print"/>
          <a:srcRect l="11812" t="10080" r="69271" b="64720"/>
          <a:stretch>
            <a:fillRect/>
          </a:stretch>
        </p:blipFill>
        <p:spPr bwMode="auto">
          <a:xfrm>
            <a:off x="4860032" y="2708920"/>
            <a:ext cx="1224136" cy="1910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2448271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800" b="1" i="1" dirty="0" smtClean="0">
                <a:solidFill>
                  <a:schemeClr val="accent6">
                    <a:lumMod val="75000"/>
                  </a:schemeClr>
                </a:solidFill>
              </a:rPr>
              <a:t>Спасибо за игру!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До новых встреч!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avatars.mds.yandex.net/get-pdb/1539674/991a4e03-9c44-4eab-8611-af15cef6aa63/orig"/>
          <p:cNvPicPr>
            <a:picLocks noChangeAspect="1" noChangeArrowheads="1"/>
          </p:cNvPicPr>
          <p:nvPr/>
        </p:nvPicPr>
        <p:blipFill>
          <a:blip r:embed="rId2" cstate="print"/>
          <a:srcRect t="43974"/>
          <a:stretch>
            <a:fillRect/>
          </a:stretch>
        </p:blipFill>
        <p:spPr bwMode="auto">
          <a:xfrm>
            <a:off x="282508" y="4105659"/>
            <a:ext cx="8861492" cy="2752341"/>
          </a:xfrm>
          <a:prstGeom prst="rect">
            <a:avLst/>
          </a:prstGeom>
          <a:noFill/>
        </p:spPr>
      </p:pic>
      <p:pic>
        <p:nvPicPr>
          <p:cNvPr id="5" name="Picture 4" descr="carnival collection circus park enjoy elements vector illustration Фото со стока - 97726630"/>
          <p:cNvPicPr>
            <a:picLocks noChangeAspect="1" noChangeArrowheads="1"/>
          </p:cNvPicPr>
          <p:nvPr/>
        </p:nvPicPr>
        <p:blipFill>
          <a:blip r:embed="rId3" cstate="print"/>
          <a:srcRect l="33468" r="33063" b="64720"/>
          <a:stretch>
            <a:fillRect/>
          </a:stretch>
        </p:blipFill>
        <p:spPr bwMode="auto">
          <a:xfrm>
            <a:off x="179512" y="764704"/>
            <a:ext cx="1573889" cy="1944216"/>
          </a:xfrm>
          <a:prstGeom prst="rect">
            <a:avLst/>
          </a:prstGeom>
          <a:noFill/>
        </p:spPr>
      </p:pic>
      <p:pic>
        <p:nvPicPr>
          <p:cNvPr id="6" name="Picture 4" descr="carnival collection circus park enjoy elements vector illustration Фото со стока - 97726630"/>
          <p:cNvPicPr>
            <a:picLocks noChangeAspect="1" noChangeArrowheads="1"/>
          </p:cNvPicPr>
          <p:nvPr/>
        </p:nvPicPr>
        <p:blipFill>
          <a:blip r:embed="rId3" cstate="print"/>
          <a:srcRect t="63679" r="62594"/>
          <a:stretch>
            <a:fillRect/>
          </a:stretch>
        </p:blipFill>
        <p:spPr bwMode="auto">
          <a:xfrm>
            <a:off x="6588224" y="908719"/>
            <a:ext cx="2555776" cy="2212283"/>
          </a:xfrm>
          <a:prstGeom prst="rect">
            <a:avLst/>
          </a:prstGeom>
          <a:noFill/>
        </p:spPr>
      </p:pic>
      <p:pic>
        <p:nvPicPr>
          <p:cNvPr id="8" name="Picture 2" descr="carnival collection circus park enjoy elements vector illustration Фото со стока - 97726630"/>
          <p:cNvPicPr>
            <a:picLocks noChangeAspect="1" noChangeArrowheads="1"/>
          </p:cNvPicPr>
          <p:nvPr/>
        </p:nvPicPr>
        <p:blipFill>
          <a:blip r:embed="rId3" cstate="print"/>
          <a:srcRect l="64968" t="38639" r="6499" b="36161"/>
          <a:stretch>
            <a:fillRect/>
          </a:stretch>
        </p:blipFill>
        <p:spPr bwMode="auto">
          <a:xfrm>
            <a:off x="1475656" y="3140968"/>
            <a:ext cx="1957804" cy="2026301"/>
          </a:xfrm>
          <a:prstGeom prst="rect">
            <a:avLst/>
          </a:prstGeom>
          <a:noFill/>
        </p:spPr>
      </p:pic>
      <p:pic>
        <p:nvPicPr>
          <p:cNvPr id="9" name="Picture 4" descr="carnival collection circus park enjoy elements vector illustration Фото со стока - 97726630"/>
          <p:cNvPicPr>
            <a:picLocks noChangeAspect="1" noChangeArrowheads="1"/>
          </p:cNvPicPr>
          <p:nvPr/>
        </p:nvPicPr>
        <p:blipFill>
          <a:blip r:embed="rId3" cstate="print"/>
          <a:srcRect l="11812" t="10080" r="69703" b="64720"/>
          <a:stretch>
            <a:fillRect/>
          </a:stretch>
        </p:blipFill>
        <p:spPr bwMode="auto">
          <a:xfrm>
            <a:off x="4860032" y="2780928"/>
            <a:ext cx="1368152" cy="19996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Касса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818" y="1412776"/>
            <a:ext cx="2830195" cy="2924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https://avatars.mds.yandex.net/get-pdb/1539674/991a4e03-9c44-4eab-8611-af15cef6aa63/orig"/>
          <p:cNvPicPr>
            <a:picLocks noGrp="1"/>
          </p:cNvPicPr>
          <p:nvPr>
            <p:ph idx="1"/>
          </p:nvPr>
        </p:nvPicPr>
        <p:blipFill>
          <a:blip r:embed="rId3" cstate="print"/>
          <a:srcRect t="43974"/>
          <a:stretch>
            <a:fillRect/>
          </a:stretch>
        </p:blipFill>
        <p:spPr bwMode="auto">
          <a:xfrm>
            <a:off x="4002038" y="4221088"/>
            <a:ext cx="3996345" cy="144016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139952" y="4581128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b="1" dirty="0" smtClean="0">
              <a:solidFill>
                <a:srgbClr val="C00000"/>
              </a:solidFill>
              <a:ea typeface="+mj-ea"/>
              <a:cs typeface="+mj-cs"/>
            </a:endParaRPr>
          </a:p>
          <a:p>
            <a:endParaRPr lang="ru-RU" b="1" dirty="0">
              <a:solidFill>
                <a:srgbClr val="C00000"/>
              </a:solidFill>
              <a:ea typeface="+mj-ea"/>
              <a:cs typeface="+mj-cs"/>
            </a:endParaRPr>
          </a:p>
          <a:p>
            <a:endParaRPr lang="ru-RU" b="1" dirty="0" smtClean="0">
              <a:solidFill>
                <a:srgbClr val="C00000"/>
              </a:solidFill>
              <a:ea typeface="+mj-ea"/>
              <a:cs typeface="+mj-cs"/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  <a:ea typeface="+mj-ea"/>
                <a:cs typeface="+mj-cs"/>
              </a:rPr>
              <a:t>Игра-викторина </a:t>
            </a:r>
            <a:r>
              <a:rPr lang="ru-RU" b="1" dirty="0">
                <a:solidFill>
                  <a:srgbClr val="C00000"/>
                </a:solidFill>
                <a:ea typeface="+mj-ea"/>
                <a:cs typeface="+mj-cs"/>
              </a:rPr>
              <a:t>по математике </a:t>
            </a:r>
            <a:r>
              <a:rPr lang="ru-RU" b="1" dirty="0">
                <a:solidFill>
                  <a:srgbClr val="FF0000"/>
                </a:solidFill>
                <a:ea typeface="+mj-ea"/>
                <a:cs typeface="+mj-cs"/>
              </a:rPr>
              <a:t>«Математический парк»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923928" y="4258256"/>
            <a:ext cx="4608512" cy="180020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9930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Тир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2996952"/>
            <a:ext cx="8352928" cy="312921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Чтобы посетить данный аттракцион, каждая команда будет иметь 5 попыток поразить цель., т.е. командам быстро задаются вопросы, на которые они также быстро дают ответы, если все 5 ответов даны верно, команда получает 5 очков.</a:t>
            </a:r>
          </a:p>
          <a:p>
            <a:endParaRPr lang="ru-RU" dirty="0"/>
          </a:p>
        </p:txBody>
      </p:sp>
      <p:pic>
        <p:nvPicPr>
          <p:cNvPr id="5" name="Picture 4" descr="carnival collection circus park enjoy elements vector illustration Фото со стока - 97726630"/>
          <p:cNvPicPr>
            <a:picLocks noChangeAspect="1" noChangeArrowheads="1"/>
          </p:cNvPicPr>
          <p:nvPr/>
        </p:nvPicPr>
        <p:blipFill>
          <a:blip r:embed="rId2" cstate="print"/>
          <a:srcRect l="64968" t="6560" b="65206"/>
          <a:stretch>
            <a:fillRect/>
          </a:stretch>
        </p:blipFill>
        <p:spPr bwMode="auto">
          <a:xfrm>
            <a:off x="323528" y="332655"/>
            <a:ext cx="2592288" cy="24482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260648"/>
            <a:ext cx="5184576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Весёлый паровоз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251520" y="1772816"/>
            <a:ext cx="8568952" cy="40324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Суть посещения этого аттракциона заключается в решении задач-шуток.</a:t>
            </a:r>
          </a:p>
          <a:p>
            <a:pPr>
              <a:buNone/>
            </a:pPr>
            <a:r>
              <a:rPr lang="ru-RU" dirty="0" smtClean="0"/>
              <a:t>    Я читаю задачу одну для обеих команд. 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Вы совещаетесь и говорите ответ. 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    Учитывается правильность  ответа и скорость решения задачи.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9" name="Picture 2" descr="A set of theme park rides illustration Фото со стока - 105614438"/>
          <p:cNvPicPr>
            <a:picLocks noChangeAspect="1" noChangeArrowheads="1"/>
          </p:cNvPicPr>
          <p:nvPr/>
        </p:nvPicPr>
        <p:blipFill>
          <a:blip r:embed="rId2" cstate="print"/>
          <a:srcRect l="26880" t="64857" r="42474" b="20376"/>
          <a:stretch>
            <a:fillRect/>
          </a:stretch>
        </p:blipFill>
        <p:spPr bwMode="auto">
          <a:xfrm flipH="1">
            <a:off x="251520" y="332656"/>
            <a:ext cx="2808312" cy="1092904"/>
          </a:xfrm>
          <a:prstGeom prst="rect">
            <a:avLst/>
          </a:prstGeom>
          <a:noFill/>
        </p:spPr>
      </p:pic>
      <p:pic>
        <p:nvPicPr>
          <p:cNvPr id="10" name="Picture 6" descr="Amusement park facilities theme elements Фото со стока - 38670788"/>
          <p:cNvPicPr>
            <a:picLocks noChangeAspect="1" noChangeArrowheads="1"/>
          </p:cNvPicPr>
          <p:nvPr/>
        </p:nvPicPr>
        <p:blipFill>
          <a:blip r:embed="rId3" cstate="print"/>
          <a:srcRect t="30240" b="29441"/>
          <a:stretch>
            <a:fillRect/>
          </a:stretch>
        </p:blipFill>
        <p:spPr bwMode="auto">
          <a:xfrm>
            <a:off x="5724128" y="5301208"/>
            <a:ext cx="3206130" cy="1292694"/>
          </a:xfrm>
          <a:prstGeom prst="flowChartAlternateProcess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     Колесо обозрения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         </a:t>
            </a:r>
            <a:r>
              <a:rPr lang="ru-RU" b="1" dirty="0" smtClean="0">
                <a:solidFill>
                  <a:srgbClr val="002060"/>
                </a:solidFill>
              </a:rPr>
              <a:t>Немного из истории математики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Picture 4" descr="carnival collection circus park enjoy elements vector illustration Фото со стока - 97726630"/>
          <p:cNvPicPr>
            <a:picLocks noChangeAspect="1" noChangeArrowheads="1"/>
          </p:cNvPicPr>
          <p:nvPr/>
        </p:nvPicPr>
        <p:blipFill>
          <a:blip r:embed="rId2" cstate="print"/>
          <a:srcRect t="33600" r="62594" b="34481"/>
          <a:stretch>
            <a:fillRect/>
          </a:stretch>
        </p:blipFill>
        <p:spPr bwMode="auto">
          <a:xfrm>
            <a:off x="179512" y="188640"/>
            <a:ext cx="1944216" cy="1944216"/>
          </a:xfrm>
          <a:prstGeom prst="rect">
            <a:avLst/>
          </a:prstGeom>
          <a:noFill/>
        </p:spPr>
      </p:pic>
      <p:pic>
        <p:nvPicPr>
          <p:cNvPr id="17410" name="Picture 2" descr="Оригинал взят у eho_2013 в Софья Ковалевская, знаменитая и неизвестная Кова..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492896"/>
            <a:ext cx="2286000" cy="3048001"/>
          </a:xfrm>
          <a:prstGeom prst="rect">
            <a:avLst/>
          </a:prstGeom>
          <a:noFill/>
        </p:spPr>
      </p:pic>
      <p:pic>
        <p:nvPicPr>
          <p:cNvPr id="17412" name="Picture 4" descr="August Ferdinand Möbiu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2492896"/>
            <a:ext cx="2609850" cy="3190876"/>
          </a:xfrm>
          <a:prstGeom prst="rect">
            <a:avLst/>
          </a:prstGeom>
          <a:noFill/>
        </p:spPr>
      </p:pic>
      <p:pic>
        <p:nvPicPr>
          <p:cNvPr id="17414" name="Picture 6" descr="https://upload.wikimedia.org/wikipedia/commons/thumb/d/d9/M%C3%B6bius_strip.jpg/145px-M%C3%B6bius_strip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3789040"/>
            <a:ext cx="2436268" cy="1512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842992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Озеро  чисел и задач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endParaRPr lang="ru-RU" dirty="0"/>
          </a:p>
        </p:txBody>
      </p:sp>
      <p:pic>
        <p:nvPicPr>
          <p:cNvPr id="18434" name="Picture 2" descr="Amusement park facilities theme elements Фото со стока - 43632861"/>
          <p:cNvPicPr>
            <a:picLocks noChangeAspect="1" noChangeArrowheads="1"/>
          </p:cNvPicPr>
          <p:nvPr/>
        </p:nvPicPr>
        <p:blipFill>
          <a:blip r:embed="rId2" cstate="print"/>
          <a:srcRect l="11760" t="3360" r="12641" b="47921"/>
          <a:stretch>
            <a:fillRect/>
          </a:stretch>
        </p:blipFill>
        <p:spPr bwMode="auto">
          <a:xfrm>
            <a:off x="6588224" y="260648"/>
            <a:ext cx="1944216" cy="1252939"/>
          </a:xfrm>
          <a:prstGeom prst="ellipse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92"/>
          <a:stretch/>
        </p:blipFill>
        <p:spPr bwMode="auto">
          <a:xfrm>
            <a:off x="1043607" y="1916832"/>
            <a:ext cx="5017979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0808"/>
            <a:ext cx="7253536" cy="4829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Карусель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2780928"/>
            <a:ext cx="8003232" cy="334523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Каждая команда,  выбирает себе задание. В течении 2-3 мин. думаете над заданием и затем начинаем слушать ваши ответы.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Picture 4" descr="carnival collection circus park enjoy elements vector illustration Фото со стока - 97726630"/>
          <p:cNvPicPr>
            <a:picLocks noChangeAspect="1" noChangeArrowheads="1"/>
          </p:cNvPicPr>
          <p:nvPr/>
        </p:nvPicPr>
        <p:blipFill>
          <a:blip r:embed="rId2" cstate="print"/>
          <a:srcRect l="31499" t="60479" r="29126"/>
          <a:stretch>
            <a:fillRect/>
          </a:stretch>
        </p:blipFill>
        <p:spPr bwMode="auto">
          <a:xfrm>
            <a:off x="6400556" y="260648"/>
            <a:ext cx="2203892" cy="259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Сюрприз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1907704" y="2132856"/>
            <a:ext cx="6923112" cy="298519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endParaRPr lang="ru-RU" dirty="0"/>
          </a:p>
        </p:txBody>
      </p:sp>
      <p:pic>
        <p:nvPicPr>
          <p:cNvPr id="4" name="Picture 4" descr="carnival collection circus park enjoy elements vector illustration Фото со стока - 97726630"/>
          <p:cNvPicPr>
            <a:picLocks noChangeAspect="1" noChangeArrowheads="1"/>
          </p:cNvPicPr>
          <p:nvPr/>
        </p:nvPicPr>
        <p:blipFill>
          <a:blip r:embed="rId2" cstate="print"/>
          <a:srcRect l="11812" t="10080" r="62594" b="64720"/>
          <a:stretch>
            <a:fillRect/>
          </a:stretch>
        </p:blipFill>
        <p:spPr bwMode="auto">
          <a:xfrm>
            <a:off x="611560" y="188640"/>
            <a:ext cx="1684987" cy="1944216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2123728" y="5013176"/>
            <a:ext cx="6408712" cy="1112987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84784"/>
            <a:ext cx="8229600" cy="2232248"/>
          </a:xfrm>
        </p:spPr>
        <p:txBody>
          <a:bodyPr>
            <a:normAutofit/>
          </a:bodyPr>
          <a:lstStyle/>
          <a:p>
            <a:r>
              <a:rPr lang="ru-RU" sz="6600" b="1" i="1" dirty="0" smtClean="0">
                <a:solidFill>
                  <a:srgbClr val="FF0000"/>
                </a:solidFill>
              </a:rPr>
              <a:t>Молодцы!</a:t>
            </a:r>
            <a:endParaRPr lang="ru-RU" sz="6600" b="1" i="1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5" name="Picture 2" descr="https://avatars.mds.yandex.net/get-pdb/1539674/991a4e03-9c44-4eab-8611-af15cef6aa63/orig"/>
          <p:cNvPicPr>
            <a:picLocks noChangeAspect="1" noChangeArrowheads="1"/>
          </p:cNvPicPr>
          <p:nvPr/>
        </p:nvPicPr>
        <p:blipFill>
          <a:blip r:embed="rId3" cstate="print"/>
          <a:srcRect t="43974"/>
          <a:stretch>
            <a:fillRect/>
          </a:stretch>
        </p:blipFill>
        <p:spPr bwMode="auto">
          <a:xfrm>
            <a:off x="0" y="4105659"/>
            <a:ext cx="8861492" cy="2752341"/>
          </a:xfrm>
          <a:prstGeom prst="rect">
            <a:avLst/>
          </a:prstGeom>
          <a:noFill/>
        </p:spPr>
      </p:pic>
      <p:pic>
        <p:nvPicPr>
          <p:cNvPr id="6" name="апладисменты.mp3">
            <a:hlinkClick r:id="" action="ppaction://media"/>
          </p:cNvPr>
          <p:cNvPicPr>
            <a:picLocks noGrp="1" noRot="1" noChangeAspect="1"/>
          </p:cNvPicPr>
          <p:nvPr>
            <p:ph sz="half"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829128" y="476672"/>
            <a:ext cx="648072" cy="6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129</Words>
  <Application>Microsoft Office PowerPoint</Application>
  <PresentationFormat>Экран (4:3)</PresentationFormat>
  <Paragraphs>24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 Игра-викторина по математике «Математический парк»  для 6-го класса</vt:lpstr>
      <vt:lpstr>Касса </vt:lpstr>
      <vt:lpstr>Тир</vt:lpstr>
      <vt:lpstr>Весёлый паровоз</vt:lpstr>
      <vt:lpstr>     Колесо обозрения</vt:lpstr>
      <vt:lpstr>Озеро  чисел и задач</vt:lpstr>
      <vt:lpstr>Карусель</vt:lpstr>
      <vt:lpstr>Сюрприз</vt:lpstr>
      <vt:lpstr>Молодцы!</vt:lpstr>
      <vt:lpstr> Спасибо за игру!  До новых встреч!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саша</dc:creator>
  <cp:lastModifiedBy>Математика 2</cp:lastModifiedBy>
  <cp:revision>20</cp:revision>
  <dcterms:created xsi:type="dcterms:W3CDTF">2019-12-09T19:25:54Z</dcterms:created>
  <dcterms:modified xsi:type="dcterms:W3CDTF">2020-01-09T12:44:20Z</dcterms:modified>
</cp:coreProperties>
</file>