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2" r:id="rId4"/>
    <p:sldId id="258" r:id="rId5"/>
    <p:sldId id="264" r:id="rId6"/>
    <p:sldId id="257" r:id="rId7"/>
    <p:sldId id="277" r:id="rId8"/>
    <p:sldId id="259" r:id="rId9"/>
    <p:sldId id="261" r:id="rId10"/>
    <p:sldId id="260" r:id="rId11"/>
    <p:sldId id="262" r:id="rId12"/>
    <p:sldId id="263" r:id="rId13"/>
    <p:sldId id="274" r:id="rId14"/>
    <p:sldId id="265" r:id="rId15"/>
    <p:sldId id="266" r:id="rId16"/>
    <p:sldId id="275" r:id="rId17"/>
    <p:sldId id="280" r:id="rId18"/>
    <p:sldId id="276" r:id="rId19"/>
    <p:sldId id="278" r:id="rId20"/>
    <p:sldId id="271" r:id="rId21"/>
    <p:sldId id="269" r:id="rId22"/>
    <p:sldId id="267" r:id="rId23"/>
    <p:sldId id="26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dirty="0" err="1" smtClean="0">
                <a:solidFill>
                  <a:srgbClr val="FF0000"/>
                </a:solidFill>
              </a:rPr>
              <a:t>Квест</a:t>
            </a:r>
            <a:r>
              <a:rPr lang="ru-RU" sz="6600" dirty="0" smtClean="0">
                <a:solidFill>
                  <a:srgbClr val="FF0000"/>
                </a:solidFill>
              </a:rPr>
              <a:t> по финансовой грамотности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10-11 классы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2019 г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197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54491"/>
            <a:ext cx="7272808" cy="4306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2667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75701"/>
            <a:ext cx="8462174" cy="3403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5815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981" t="36998" r="30345" b="38402"/>
          <a:stretch/>
        </p:blipFill>
        <p:spPr bwMode="auto">
          <a:xfrm>
            <a:off x="214282" y="1357298"/>
            <a:ext cx="8466035" cy="3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8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375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pandia.ru/text/80/178/images/image010_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57364"/>
            <a:ext cx="8523634" cy="3457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3.infourok.ru/uploads/ex/0c26/00059ded-557ec605/hello_html_4e8eb5a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71678"/>
            <a:ext cx="8072462" cy="2890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ds03.infourok.ru/uploads/ex/02a9/00059470-1fb19c85/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ds03.infourok.ru/uploads/ex/0c26/00059ded-557ec605/hello_html_m209ed5b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8715408" cy="3929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s://ds03.infourok.ru/uploads/ex/02a9/00059470-1fb19c85/img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89"/>
            <a:ext cx="8858280" cy="6643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://900igr.net/up/datai/113997/0002-001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9074674" cy="3538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63" name="Picture 15" descr="https://ds03.infourok.ru/uploads/ex/02a9/00059470-1fb19c85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468" y="214290"/>
            <a:ext cx="8957532" cy="6447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fhd.multiurok.ru/html/2017/09/17/s_59be2a10971d8/s689417_7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1571612"/>
            <a:ext cx="8870185" cy="354807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Отгадай ребус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ds03.infourok.ru/uploads/ex/0c26/00059ded-557ec605/hello_html_m4dc7d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428868"/>
            <a:ext cx="8715404" cy="3032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ds03.infourok.ru/uploads/ex/02a9/00059470-1fb19c85/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konspekta.net/poisk-ruru/baza4/2675623541256.files/image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8466620" cy="32861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ds03.infourok.ru/uploads/ex/02a9/00059470-1fb19c85/img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ds04.infourok.ru/uploads/ex/08ae/0010d18d-068ec19e/hello_html_199e3de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160843"/>
            <a:ext cx="6929486" cy="5197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44824"/>
            <a:ext cx="6552728" cy="4257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6912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0" name="Picture 2" descr="https://ds03.infourok.ru/uploads/ex/02a9/00059470-1fb19c85/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6391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Отгадай ребус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1714488"/>
            <a:ext cx="7459192" cy="449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9479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ds02.infourok.ru/uploads/ex/091d/00026694-36314f03/hello_html_m7fa1a5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8998885" cy="2538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6840760" cy="4520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9031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8040220" cy="321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8666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14</Words>
  <Application>Microsoft Office PowerPoint</Application>
  <PresentationFormat>Экран (4:3)</PresentationFormat>
  <Paragraphs>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Квест по финансовой грамотности</vt:lpstr>
      <vt:lpstr>Отгадай ребус</vt:lpstr>
      <vt:lpstr>Слайд 3</vt:lpstr>
      <vt:lpstr>Слайд 4</vt:lpstr>
      <vt:lpstr>Слайд 5</vt:lpstr>
      <vt:lpstr>Отгадай ребус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Квест по финансовой грамотности</dc:title>
  <dc:creator>Учительская</dc:creator>
  <cp:lastModifiedBy>User</cp:lastModifiedBy>
  <cp:revision>14</cp:revision>
  <dcterms:created xsi:type="dcterms:W3CDTF">2019-11-05T07:45:48Z</dcterms:created>
  <dcterms:modified xsi:type="dcterms:W3CDTF">2019-11-07T17:47:50Z</dcterms:modified>
</cp:coreProperties>
</file>