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63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8568952" cy="1008112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«Книга о вас и для вас»</a:t>
            </a:r>
            <a:endParaRPr lang="ru-RU" sz="32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90" y="1340768"/>
            <a:ext cx="731601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60032" y="580526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Новикова Н.Ф., учитель русского языка и литературы МБОУ «</a:t>
            </a:r>
            <a:r>
              <a:rPr lang="ru-RU" dirty="0" err="1" smtClean="0"/>
              <a:t>ЛешуконскаяСОШ</a:t>
            </a:r>
            <a:r>
              <a:rPr lang="ru-RU" smtClean="0"/>
              <a:t>»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4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sun9-11.userapi.com/impg/d0lVWkPC47swpoJ_bEO6yz7_cI5GMDmfzE3-6w/Z0zRcutOM8s.jpg?size=810x1080&amp;quality=95&amp;sign=c7bdf608552e589e94a85bd940a0463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340237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644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sun9-64.userapi.com/impg/dvWzRaWd5DD05DDAP5lsp1ouS7iGSCFL5rEuGQ/mkJy-35ajR8.jpg?size=810x1080&amp;quality=95&amp;sign=3648dd1944e9b6da88aa648338e6ad09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376272" cy="45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712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622"/>
            <a:ext cx="8229600" cy="877098"/>
          </a:xfrm>
        </p:spPr>
        <p:txBody>
          <a:bodyPr/>
          <a:lstStyle/>
          <a:p>
            <a:r>
              <a:rPr lang="ru-RU" dirty="0" smtClean="0"/>
              <a:t>Задания для групп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 numCol="2">
            <a:normAutofit fontScale="92500" lnSpcReduction="10000"/>
          </a:bodyPr>
          <a:lstStyle/>
          <a:p>
            <a:r>
              <a:rPr lang="ru-RU" b="1" i="1" dirty="0" smtClean="0"/>
              <a:t>1,2 группа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Нарисуйте портрет героя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Опишите его семью(рисунок или словесно)</a:t>
            </a:r>
          </a:p>
          <a:p>
            <a:pPr marL="514350" indent="-514350">
              <a:buAutoNum type="arabicPeriod"/>
            </a:pPr>
            <a:r>
              <a:rPr lang="ru-RU" dirty="0" smtClean="0"/>
              <a:t>Увлечения героя, его мечты</a:t>
            </a:r>
          </a:p>
          <a:p>
            <a:pPr marL="514350" indent="-514350">
              <a:buAutoNum type="arabicPeriod"/>
            </a:pPr>
            <a:r>
              <a:rPr lang="ru-RU" dirty="0" smtClean="0"/>
              <a:t>Страхи.</a:t>
            </a:r>
          </a:p>
          <a:p>
            <a:endParaRPr lang="ru-RU" dirty="0" smtClean="0"/>
          </a:p>
          <a:p>
            <a:r>
              <a:rPr lang="ru-RU" b="1" i="1" dirty="0" smtClean="0"/>
              <a:t>3 группа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Изобразите основные важные события, произошедшие на острове.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Опишите, как развивались между ними отношения.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помогло им сблизиться?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18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Придумайте и запишите продолжение повести Тамары Михеевой «Островитяне</a:t>
            </a:r>
            <a:r>
              <a:rPr lang="ru-RU"/>
              <a:t>».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3136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317430" cy="632430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/>
              <a:t>Тамара Витальевна Михеева – современный детский </a:t>
            </a:r>
            <a:r>
              <a:rPr lang="ru-RU" b="1" i="1" dirty="0" smtClean="0"/>
              <a:t>писатель.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Л</a:t>
            </a:r>
            <a:r>
              <a:rPr lang="ru-RU" b="1" i="1" dirty="0" smtClean="0"/>
              <a:t>ауреат </a:t>
            </a:r>
            <a:r>
              <a:rPr lang="ru-RU" b="1" i="1" dirty="0"/>
              <a:t>национальной премии «Заветная мечта» за рукопись повести «Асино лето» (2007</a:t>
            </a:r>
            <a:r>
              <a:rPr lang="ru-RU" b="1" i="1" dirty="0" smtClean="0"/>
              <a:t>).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П</a:t>
            </a:r>
            <a:r>
              <a:rPr lang="ru-RU" b="1" i="1" dirty="0" smtClean="0"/>
              <a:t>обедитель </a:t>
            </a:r>
            <a:r>
              <a:rPr lang="ru-RU" b="1" i="1" dirty="0"/>
              <a:t>областного конкурса «Юность Урала» в номинации «Детская литература» (2002</a:t>
            </a:r>
            <a:r>
              <a:rPr lang="ru-RU" b="1" i="1" dirty="0" smtClean="0"/>
              <a:t>).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Лауреат премии «Новая проза для наших детей» в </a:t>
            </a:r>
            <a:r>
              <a:rPr lang="ru-RU" b="1" i="1" dirty="0" smtClean="0"/>
              <a:t>Санкт-Петербурге.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/>
              <a:t>Л</a:t>
            </a:r>
            <a:r>
              <a:rPr lang="ru-RU" b="1" i="1" dirty="0" smtClean="0"/>
              <a:t>ауреат </a:t>
            </a:r>
            <a:r>
              <a:rPr lang="ru-RU" b="1" i="1" dirty="0"/>
              <a:t>(второе место) литературного конкурса художественных произведений для подростков имени Сергея Михалкова (организатор – Российский фонд культуры</a:t>
            </a:r>
            <a:r>
              <a:rPr lang="ru-RU" b="1" i="1" dirty="0" smtClean="0"/>
              <a:t>)</a:t>
            </a:r>
            <a:r>
              <a:rPr lang="ru-RU" b="1" i="1" dirty="0"/>
              <a:t> за рукопись сборника рассказов «Юркины бумеранги» (2008)</a:t>
            </a:r>
            <a:r>
              <a:rPr lang="ru-RU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Лауреат премии </a:t>
            </a:r>
            <a:r>
              <a:rPr lang="ru-RU" b="1" i="1" dirty="0"/>
              <a:t>имени Павла </a:t>
            </a:r>
            <a:r>
              <a:rPr lang="ru-RU" b="1" i="1" dirty="0" smtClean="0"/>
              <a:t>Бажова за </a:t>
            </a:r>
            <a:r>
              <a:rPr lang="ru-RU" b="1" i="1" dirty="0"/>
              <a:t>книгу «Легкие горы» в</a:t>
            </a:r>
            <a:r>
              <a:rPr lang="ru-RU" b="1" i="1" dirty="0" smtClean="0"/>
              <a:t> </a:t>
            </a:r>
            <a:r>
              <a:rPr lang="ru-RU" b="1" i="1" dirty="0"/>
              <a:t>2012 г. </a:t>
            </a:r>
            <a:endParaRPr lang="ru-RU" b="1" i="1" dirty="0" smtClean="0"/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Член </a:t>
            </a:r>
            <a:r>
              <a:rPr lang="ru-RU" b="1" i="1" dirty="0"/>
              <a:t>Содружества детских писателей </a:t>
            </a:r>
            <a:r>
              <a:rPr lang="ru-RU" b="1" i="1" dirty="0" smtClean="0"/>
              <a:t>Урала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Член жюри </a:t>
            </a:r>
            <a:r>
              <a:rPr lang="ru-RU" b="1" i="1" dirty="0"/>
              <a:t>Международной детской премии им. В. И. Крапивина.</a:t>
            </a:r>
            <a:endParaRPr lang="ru-RU" b="1" i="1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1"/>
          <a:stretch/>
        </p:blipFill>
        <p:spPr bwMode="auto">
          <a:xfrm>
            <a:off x="179512" y="905737"/>
            <a:ext cx="3247043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256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461446" cy="632430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i="1" dirty="0"/>
              <a:t>Родилась </a:t>
            </a:r>
            <a:r>
              <a:rPr lang="ru-RU" sz="2800" b="1" i="1" dirty="0" smtClean="0"/>
              <a:t>26 </a:t>
            </a:r>
            <a:r>
              <a:rPr lang="ru-RU" sz="2800" b="1" i="1" dirty="0"/>
              <a:t>февраля 1979 г. в Усть-Катаве. </a:t>
            </a:r>
            <a:endParaRPr lang="ru-RU" sz="2800" b="1" i="1" dirty="0" smtClean="0"/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/>
              <a:t>Отец - инженер-конструктор.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/>
              <a:t>Мать –режиссер </a:t>
            </a:r>
            <a:r>
              <a:rPr lang="ru-RU" sz="2800" b="1" i="1" dirty="0"/>
              <a:t>народного театра во Дворце </a:t>
            </a:r>
            <a:r>
              <a:rPr lang="ru-RU" sz="2800" b="1" i="1" dirty="0" smtClean="0"/>
              <a:t>культуры.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/>
              <a:t>Л</a:t>
            </a:r>
            <a:r>
              <a:rPr lang="ru-RU" sz="2800" b="1" i="1" dirty="0" smtClean="0"/>
              <a:t>юбила </a:t>
            </a:r>
            <a:r>
              <a:rPr lang="ru-RU" sz="2800" b="1" i="1" dirty="0"/>
              <a:t>читать с детства</a:t>
            </a:r>
            <a:r>
              <a:rPr lang="ru-RU" sz="2800" b="1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/>
              <a:t>Пребывание </a:t>
            </a:r>
            <a:r>
              <a:rPr lang="ru-RU" sz="2800" b="1" i="1" dirty="0" smtClean="0"/>
              <a:t>в детском лагере «Орлёнок» </a:t>
            </a:r>
            <a:r>
              <a:rPr lang="ru-RU" sz="2800" b="1" i="1" dirty="0"/>
              <a:t>оставило сильное впечатление, отразилось позже в ее книгах, </a:t>
            </a:r>
            <a:r>
              <a:rPr lang="ru-RU" sz="2800" b="1" i="1" dirty="0" smtClean="0"/>
              <a:t>способствовало поступлению </a:t>
            </a:r>
            <a:r>
              <a:rPr lang="ru-RU" sz="2800" b="1" i="1" dirty="0"/>
              <a:t>в Челябинский колледж </a:t>
            </a:r>
            <a:r>
              <a:rPr lang="ru-RU" sz="2800" b="1" i="1" dirty="0" smtClean="0"/>
              <a:t>культуры.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/>
              <a:t>Окончила Литературный </a:t>
            </a:r>
            <a:r>
              <a:rPr lang="ru-RU" sz="2800" b="1" i="1" dirty="0"/>
              <a:t>институт им. А. М. </a:t>
            </a:r>
            <a:r>
              <a:rPr lang="ru-RU" sz="2800" b="1" i="1" dirty="0" smtClean="0"/>
              <a:t>Горького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/>
              <a:t>Первая её публикация - </a:t>
            </a:r>
            <a:r>
              <a:rPr lang="ru-RU" sz="2800" b="1" i="1" dirty="0"/>
              <a:t>рассказ «Тай», напечатанный в газете «Свободные диалоги» (2000).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" y="692696"/>
            <a:ext cx="354663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52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456384" cy="1512168"/>
          </a:xfrm>
        </p:spPr>
        <p:txBody>
          <a:bodyPr>
            <a:normAutofit fontScale="90000"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i="1" dirty="0"/>
              <a:t>Писательница подарила читателям-детям уже более 15 своих очень добрых и умных книг.</a:t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09" y="1340768"/>
            <a:ext cx="1832422" cy="27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36912"/>
            <a:ext cx="1920116" cy="251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Книга: &quot;Янка&quot; - Тамара Михеева. Купить книгу, читать рецензии | ISBN  978-5-00083-452-7 | Лабирин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71899"/>
            <a:ext cx="1872208" cy="275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624"/>
            <a:ext cx="1728192" cy="254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602" y="1314845"/>
            <a:ext cx="1558089" cy="237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48880"/>
            <a:ext cx="1731023" cy="235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369" y="3527366"/>
            <a:ext cx="1857871" cy="285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613" y="103592"/>
            <a:ext cx="1613967" cy="24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96" y="4152100"/>
            <a:ext cx="1682425" cy="270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10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Иллюстрации к книге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sun9-6.userapi.com/impg/wbiB44ibNPVRIpkp3Uz5l4Uhu9HFzxVBqzkFyQ/8cHwq1flUKg.jpg?size=810x1080&amp;quality=95&amp;sign=4599b5cb8cb3ce66b7b9e54105ad7283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3394770" cy="452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72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un9-65.userapi.com/impg/JzjvFNNUOVIKQDtXOYAnYPQHkzZcsh9rdoE2BA/1wJtKk1HcW4.jpg?size=810x1080&amp;quality=95&amp;sign=5198acde6796e750a4cd76328ad68a5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556792"/>
            <a:ext cx="3384376" cy="451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416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sun9-65.userapi.com/impg/O7wFBOhLUJ4wo4z-Dv0YG5knWPxbRgDbkFJuAg/M3aTHYGuWJw.jpg?size=810x1080&amp;quality=95&amp;sign=29dd9fb812e822fb212a5e6b6aeb7df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5"/>
            <a:ext cx="3340268" cy="445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02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9072" y="581327"/>
            <a:ext cx="4988687" cy="665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436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Иллюстрации к книге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sun9-34.userapi.com/impg/D0_oxoQ8x1gBl7UPkBrj8eaGjkDUuzHBAmb_Eg/zeAoSuW26bA.jpg?size=810x1080&amp;quality=95&amp;sign=a50d4c4f4cf10b1c2890aeaebea06fd2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799"/>
            <a:ext cx="3384376" cy="451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8515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196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«Книга о вас и для вас»</vt:lpstr>
      <vt:lpstr>Презентация PowerPoint</vt:lpstr>
      <vt:lpstr>Презентация PowerPoint</vt:lpstr>
      <vt:lpstr>Писательница подарила читателям-детям уже более 15 своих очень добрых и умных книг. </vt:lpstr>
      <vt:lpstr>Иллюстрации к книге</vt:lpstr>
      <vt:lpstr>Иллюстрации к книге</vt:lpstr>
      <vt:lpstr>Иллюстрации к книге</vt:lpstr>
      <vt:lpstr>Иллюстрации к книге</vt:lpstr>
      <vt:lpstr>Иллюстрации к книге</vt:lpstr>
      <vt:lpstr>Иллюстрации к книге</vt:lpstr>
      <vt:lpstr>Иллюстрации к книге</vt:lpstr>
      <vt:lpstr>Задания для групп 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Повесть Тамары Михеевой «Островитяне» -  книга об «островах, затерянных в океане»</dc:title>
  <dc:creator>Литература</dc:creator>
  <cp:lastModifiedBy>user</cp:lastModifiedBy>
  <cp:revision>12</cp:revision>
  <dcterms:created xsi:type="dcterms:W3CDTF">2022-04-11T11:30:21Z</dcterms:created>
  <dcterms:modified xsi:type="dcterms:W3CDTF">2022-05-11T20:24:33Z</dcterms:modified>
</cp:coreProperties>
</file>