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5" r:id="rId5"/>
    <p:sldId id="262" r:id="rId6"/>
    <p:sldId id="266" r:id="rId7"/>
    <p:sldId id="267" r:id="rId8"/>
    <p:sldId id="268" r:id="rId9"/>
    <p:sldId id="269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00BC0-5EFF-4176-B9F7-7AB91E8B137E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8AD13-7A2C-48EF-8DE9-4CE42A317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38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8AD13-7A2C-48EF-8DE9-4CE42A3173A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051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8AD13-7A2C-48EF-8DE9-4CE42A3173A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77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7"/>
            <a:ext cx="3425515" cy="4644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78068" y="1412776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   Сельская учительница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4685074"/>
            <a:ext cx="44999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Работу выполнила ученица </a:t>
            </a:r>
          </a:p>
          <a:p>
            <a:r>
              <a:rPr lang="ru-RU" sz="2000" b="1" dirty="0" smtClean="0"/>
              <a:t>7 «Б» класса МБОУ «ЛСОШ</a:t>
            </a:r>
            <a:r>
              <a:rPr lang="ru-RU" sz="2000" b="1" dirty="0" smtClean="0"/>
              <a:t>» -</a:t>
            </a:r>
            <a:r>
              <a:rPr lang="ru-RU" sz="2000" b="1" smtClean="0"/>
              <a:t>Шульгина Екатерина.</a:t>
            </a:r>
            <a:endParaRPr lang="ru-RU" sz="2000" b="1" dirty="0" smtClean="0"/>
          </a:p>
          <a:p>
            <a:r>
              <a:rPr lang="ru-RU" sz="2000" b="1" dirty="0" smtClean="0"/>
              <a:t>Руководитель Еремина Т.Д., </a:t>
            </a:r>
          </a:p>
          <a:p>
            <a:r>
              <a:rPr lang="ru-RU" sz="2000" b="1" dirty="0"/>
              <a:t>у</a:t>
            </a:r>
            <a:r>
              <a:rPr lang="ru-RU" sz="2000" b="1" dirty="0" smtClean="0"/>
              <a:t>читель истории МБОУ «ЛСОШ»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085184"/>
            <a:ext cx="3998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Лешукова</a:t>
            </a:r>
            <a:r>
              <a:rPr lang="ru-RU" sz="2400" b="1" dirty="0" smtClean="0">
                <a:solidFill>
                  <a:srgbClr val="FF0000"/>
                </a:solidFill>
              </a:rPr>
              <a:t> Нина Кирилловна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23.02.1923г. – 20.03.1997г.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0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43" y="764704"/>
            <a:ext cx="4104456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В селе ты не просто порядочный житель,</a:t>
            </a:r>
          </a:p>
          <a:p>
            <a:pPr marL="0" indent="0">
              <a:buNone/>
            </a:pPr>
            <a:r>
              <a:rPr lang="ru-RU" b="1" dirty="0"/>
              <a:t>У всех на виду твоё имя – Учитель!</a:t>
            </a:r>
          </a:p>
          <a:p>
            <a:pPr marL="0" indent="0">
              <a:buNone/>
            </a:pPr>
            <a:r>
              <a:rPr lang="ru-RU" b="1" dirty="0"/>
              <a:t>И спрос с тебя строгий, и честь высока,</a:t>
            </a:r>
          </a:p>
          <a:p>
            <a:pPr marL="0" indent="0">
              <a:buNone/>
            </a:pPr>
            <a:r>
              <a:rPr lang="ru-RU" b="1" dirty="0"/>
              <a:t>И ноша твоя на миру нелегка</a:t>
            </a:r>
            <a:r>
              <a:rPr lang="ru-RU" b="1" dirty="0" smtClean="0"/>
              <a:t>.                                             С. </a:t>
            </a:r>
            <a:r>
              <a:rPr lang="ru-RU" b="1" dirty="0" err="1" smtClean="0"/>
              <a:t>Старчкова</a:t>
            </a:r>
            <a:endParaRPr lang="ru-RU" b="1" dirty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99" y="260648"/>
            <a:ext cx="4766257" cy="615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01008"/>
            <a:ext cx="2799183" cy="321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8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645275" cy="498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49756"/>
            <a:ext cx="2914141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373215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Каргопольское</a:t>
            </a:r>
            <a:r>
              <a:rPr lang="ru-RU" sz="2400" b="1" dirty="0" smtClean="0">
                <a:solidFill>
                  <a:srgbClr val="FF0000"/>
                </a:solidFill>
              </a:rPr>
              <a:t> педагогическое    училище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1937 -1940гг.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496944" cy="477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65" y="3031273"/>
            <a:ext cx="2002945" cy="3109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5157192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b="1" dirty="0" err="1" smtClean="0">
                <a:solidFill>
                  <a:srgbClr val="FF0000"/>
                </a:solidFill>
              </a:rPr>
              <a:t>Каращелье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FF0000"/>
                </a:solidFill>
              </a:rPr>
              <a:t>Селище</a:t>
            </a:r>
          </a:p>
          <a:p>
            <a:pPr marL="342900" indent="-342900">
              <a:buAutoNum type="arabicParenR"/>
            </a:pPr>
            <a:r>
              <a:rPr lang="ru-RU" sz="2400" b="1" dirty="0" err="1" smtClean="0">
                <a:solidFill>
                  <a:srgbClr val="FF0000"/>
                </a:solidFill>
              </a:rPr>
              <a:t>Белощелье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5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459432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9766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«НЕ отставали от своих старших товарищей школьники. Они собрали на строительство боевых машин </a:t>
            </a:r>
            <a:r>
              <a:rPr lang="ru-RU" b="1" dirty="0" smtClean="0">
                <a:solidFill>
                  <a:srgbClr val="FF0000"/>
                </a:solidFill>
              </a:rPr>
              <a:t>12 тысяч рублей</a:t>
            </a:r>
            <a:r>
              <a:rPr lang="ru-RU" b="1" dirty="0" smtClean="0"/>
              <a:t>. Собрали и отправили на фронт </a:t>
            </a:r>
            <a:r>
              <a:rPr lang="ru-RU" b="1" dirty="0" smtClean="0">
                <a:solidFill>
                  <a:srgbClr val="FF0000"/>
                </a:solidFill>
              </a:rPr>
              <a:t>190 посылок </a:t>
            </a:r>
            <a:r>
              <a:rPr lang="ru-RU" b="1" dirty="0" smtClean="0"/>
              <a:t>на сумму </a:t>
            </a:r>
            <a:r>
              <a:rPr lang="ru-RU" b="1" dirty="0" smtClean="0">
                <a:solidFill>
                  <a:srgbClr val="FF0000"/>
                </a:solidFill>
              </a:rPr>
              <a:t>11460 рублей</a:t>
            </a:r>
            <a:r>
              <a:rPr lang="ru-RU" b="1" dirty="0" smtClean="0"/>
              <a:t>. Летом </a:t>
            </a:r>
            <a:r>
              <a:rPr lang="ru-RU" b="1" dirty="0" smtClean="0">
                <a:solidFill>
                  <a:srgbClr val="FF0000"/>
                </a:solidFill>
              </a:rPr>
              <a:t>1942 года </a:t>
            </a:r>
            <a:r>
              <a:rPr lang="ru-RU" b="1" dirty="0" smtClean="0"/>
              <a:t>учителя и учащиеся школ района выработали в колхозах </a:t>
            </a:r>
            <a:r>
              <a:rPr lang="ru-RU" b="1" dirty="0" smtClean="0">
                <a:solidFill>
                  <a:srgbClr val="FF0000"/>
                </a:solidFill>
              </a:rPr>
              <a:t>23 тысячи трудодней</a:t>
            </a:r>
            <a:r>
              <a:rPr lang="ru-RU" b="1" dirty="0" smtClean="0"/>
              <a:t>, что по </a:t>
            </a:r>
            <a:r>
              <a:rPr lang="ru-RU" b="1" dirty="0" smtClean="0">
                <a:solidFill>
                  <a:srgbClr val="FF0000"/>
                </a:solidFill>
              </a:rPr>
              <a:t>93-95 трудодней на одного человека </a:t>
            </a:r>
            <a:r>
              <a:rPr lang="ru-RU" b="1" dirty="0" smtClean="0"/>
              <a:t>при установленном минимуме трудодней для колхозника 100 трудодней в год»</a:t>
            </a:r>
          </a:p>
          <a:p>
            <a:pPr marL="0" indent="0">
              <a:buNone/>
            </a:pPr>
            <a:r>
              <a:rPr lang="ru-RU" b="1" dirty="0" smtClean="0"/>
              <a:t>       (из книги </a:t>
            </a:r>
            <a:r>
              <a:rPr lang="ru-RU" b="1" dirty="0" err="1" smtClean="0"/>
              <a:t>Пахова</a:t>
            </a:r>
            <a:r>
              <a:rPr lang="ru-RU" b="1" dirty="0" smtClean="0"/>
              <a:t> П.Н., Галева Н.А.    «</a:t>
            </a:r>
            <a:r>
              <a:rPr lang="ru-RU" b="1" dirty="0" err="1" smtClean="0"/>
              <a:t>Лешуконцы</a:t>
            </a:r>
            <a:r>
              <a:rPr lang="ru-RU" b="1" dirty="0" smtClean="0"/>
              <a:t> в годы ВОВ 1941-1945гг.»)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07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03831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84983"/>
            <a:ext cx="3008899" cy="260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4794028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Школа в д. Селище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8771" y="589732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Тропин В.Д.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45" y="3573016"/>
            <a:ext cx="4476328" cy="335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8808" y="0"/>
            <a:ext cx="6345860" cy="394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8151" y="5805407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Здание </a:t>
            </a:r>
            <a:r>
              <a:rPr lang="ru-RU" sz="2400" b="1" dirty="0" err="1" smtClean="0">
                <a:solidFill>
                  <a:srgbClr val="FF0000"/>
                </a:solidFill>
              </a:rPr>
              <a:t>Белощельской</a:t>
            </a:r>
            <a:r>
              <a:rPr lang="ru-RU" sz="2400" b="1" dirty="0" smtClean="0">
                <a:solidFill>
                  <a:srgbClr val="FF0000"/>
                </a:solidFill>
              </a:rPr>
              <a:t> школы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4704"/>
            <a:ext cx="2564594" cy="26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44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09521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66124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Нина Кирилловна с учениками </a:t>
            </a:r>
            <a:r>
              <a:rPr lang="ru-RU" sz="2400" b="1" dirty="0" err="1" smtClean="0">
                <a:solidFill>
                  <a:srgbClr val="FF0000"/>
                </a:solidFill>
              </a:rPr>
              <a:t>Белощельской</a:t>
            </a:r>
            <a:r>
              <a:rPr lang="ru-RU" sz="2400" b="1" dirty="0" smtClean="0">
                <a:solidFill>
                  <a:srgbClr val="FF0000"/>
                </a:solidFill>
              </a:rPr>
              <a:t> школы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5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91877"/>
            <a:ext cx="267716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36712"/>
            <a:ext cx="601216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5613" y="5378120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Деревня </a:t>
            </a:r>
            <a:r>
              <a:rPr lang="ru-RU" sz="2400" b="1" dirty="0" err="1" smtClean="0">
                <a:solidFill>
                  <a:srgbClr val="FF0000"/>
                </a:solidFill>
              </a:rPr>
              <a:t>Белощелье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1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09" y="0"/>
            <a:ext cx="4822475" cy="2712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31" y="117113"/>
            <a:ext cx="2663815" cy="266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8480" y="2619001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Медаль «За </a:t>
            </a:r>
            <a:r>
              <a:rPr lang="ru-RU" sz="2400" b="1" dirty="0">
                <a:solidFill>
                  <a:srgbClr val="FF0000"/>
                </a:solidFill>
              </a:rPr>
              <a:t>доблестный труд во время войны </a:t>
            </a:r>
            <a:r>
              <a:rPr lang="ru-RU" sz="2400" b="1" dirty="0" smtClean="0">
                <a:solidFill>
                  <a:srgbClr val="FF0000"/>
                </a:solidFill>
              </a:rPr>
              <a:t>1941-1945»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8984" y="2769229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Медаль материнства 2 степени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Татьяна\Desktop\Нина Кирилловна\iezOHHRTOW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69" y="3449998"/>
            <a:ext cx="3168097" cy="237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86440"/>
            <a:ext cx="3655008" cy="223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6021288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Нина Кирилловна с детьми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7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205</Words>
  <Application>Microsoft Office PowerPoint</Application>
  <PresentationFormat>Экран (4:3)</PresentationFormat>
  <Paragraphs>28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Демушкина Наталья</cp:lastModifiedBy>
  <cp:revision>19</cp:revision>
  <dcterms:created xsi:type="dcterms:W3CDTF">2023-12-10T11:07:08Z</dcterms:created>
  <dcterms:modified xsi:type="dcterms:W3CDTF">2024-06-05T09:52:00Z</dcterms:modified>
</cp:coreProperties>
</file>