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8" r:id="rId3"/>
    <p:sldId id="269" r:id="rId4"/>
    <p:sldId id="257" r:id="rId5"/>
    <p:sldId id="258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999143728146104E-2"/>
          <c:y val="2.9438822447102116E-2"/>
          <c:w val="0.83204195192190111"/>
          <c:h val="0.930082796688132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Лист1!$A$2:$A$4</c:f>
              <c:strCache>
                <c:ptCount val="3"/>
                <c:pt idx="0">
                  <c:v>нет</c:v>
                </c:pt>
                <c:pt idx="1">
                  <c:v>да</c:v>
                </c:pt>
                <c:pt idx="2">
                  <c:v>редко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</c:v>
                </c:pt>
                <c:pt idx="1">
                  <c:v>8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лыжные гонки</c:v>
                </c:pt>
                <c:pt idx="1">
                  <c:v>прыжки с трамплина </c:v>
                </c:pt>
                <c:pt idx="2">
                  <c:v>не знаю</c:v>
                </c:pt>
                <c:pt idx="3">
                  <c:v>биатлон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</c:v>
                </c:pt>
                <c:pt idx="1">
                  <c:v>1</c:v>
                </c:pt>
                <c:pt idx="2">
                  <c:v>10</c:v>
                </c:pt>
                <c:pt idx="3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раз в неделю на уроке физкультуры </c:v>
                </c:pt>
                <c:pt idx="1">
                  <c:v>не занимаюсь</c:v>
                </c:pt>
                <c:pt idx="2">
                  <c:v>2 раза в неделю</c:v>
                </c:pt>
                <c:pt idx="3">
                  <c:v>5 раз в неделя</c:v>
                </c:pt>
                <c:pt idx="4">
                  <c:v>каждый день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</c:v>
                </c:pt>
                <c:pt idx="1">
                  <c:v>13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Лист1!$A$2:$A$9</c:f>
              <c:strCache>
                <c:ptCount val="8"/>
                <c:pt idx="0">
                  <c:v>укрепляет здоровье </c:v>
                </c:pt>
                <c:pt idx="1">
                  <c:v>повушает выносливость </c:v>
                </c:pt>
                <c:pt idx="2">
                  <c:v>поддержка формы</c:v>
                </c:pt>
                <c:pt idx="3">
                  <c:v>укрепляет мышцы</c:v>
                </c:pt>
                <c:pt idx="4">
                  <c:v>укрепляет иммунитет </c:v>
                </c:pt>
                <c:pt idx="5">
                  <c:v>развивае дыхание</c:v>
                </c:pt>
                <c:pt idx="6">
                  <c:v>сила</c:v>
                </c:pt>
                <c:pt idx="7">
                  <c:v>не знаю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13</c:v>
                </c:pt>
                <c:pt idx="1">
                  <c:v>8</c:v>
                </c:pt>
                <c:pt idx="2">
                  <c:v>4</c:v>
                </c:pt>
                <c:pt idx="3">
                  <c:v>3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Алиев Шамиль</c:v>
                </c:pt>
                <c:pt idx="1">
                  <c:v>Карауш Дмитрий</c:v>
                </c:pt>
                <c:pt idx="2">
                  <c:v>Осипов Дмитрий</c:v>
                </c:pt>
                <c:pt idx="3">
                  <c:v>Пешеходина Екатерина</c:v>
                </c:pt>
                <c:pt idx="4">
                  <c:v>Попкова Лаура</c:v>
                </c:pt>
                <c:pt idx="5">
                  <c:v>не знаю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18</c:v>
                </c:pt>
                <c:pt idx="1">
                  <c:v>18</c:v>
                </c:pt>
                <c:pt idx="2">
                  <c:v>14</c:v>
                </c:pt>
                <c:pt idx="3">
                  <c:v>4</c:v>
                </c:pt>
                <c:pt idx="4">
                  <c:v>4</c:v>
                </c:pt>
                <c:pt idx="5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2152983818567551"/>
          <c:y val="0.27123615527819833"/>
          <c:w val="0.27341973825732446"/>
          <c:h val="0.7287637869295620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Лыжный спорт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136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81450"/>
              </p:ext>
            </p:extLst>
          </p:nvPr>
        </p:nvGraphicFramePr>
        <p:xfrm>
          <a:off x="899592" y="1772816"/>
          <a:ext cx="7380808" cy="4353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часто вы занимаетесь лыжным видом спорта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105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641968"/>
              </p:ext>
            </p:extLst>
          </p:nvPr>
        </p:nvGraphicFramePr>
        <p:xfrm>
          <a:off x="971600" y="1772816"/>
          <a:ext cx="7336854" cy="4387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Какую пользу приносит лыжный спорт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93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Назовите выпускников нашей школы занимающихся лыжным спортом 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1603388"/>
              </p:ext>
            </p:extLst>
          </p:nvPr>
        </p:nvGraphicFramePr>
        <p:xfrm>
          <a:off x="827584" y="1916832"/>
          <a:ext cx="7452816" cy="4209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4524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Лыжный спорт – это здоровье!!!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17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76612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1772816"/>
            <a:ext cx="8568952" cy="435334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	Цель </a:t>
            </a:r>
            <a:r>
              <a:rPr lang="ru-RU" dirty="0"/>
              <a:t>работы: изучить лыжный спорт.</a:t>
            </a:r>
          </a:p>
          <a:p>
            <a:pPr marL="0" indent="0">
              <a:buNone/>
            </a:pPr>
            <a:r>
              <a:rPr lang="ru-RU" dirty="0" smtClean="0"/>
              <a:t>	Задачи </a:t>
            </a:r>
            <a:r>
              <a:rPr lang="ru-RU" dirty="0"/>
              <a:t>работы:</a:t>
            </a:r>
          </a:p>
          <a:p>
            <a:r>
              <a:rPr lang="ru-RU" dirty="0"/>
              <a:t>1. рассмотреть понятие лыжного спорта;</a:t>
            </a:r>
          </a:p>
          <a:p>
            <a:r>
              <a:rPr lang="ru-RU" dirty="0"/>
              <a:t>2. изучить какие виды лыжного спорта существуют;</a:t>
            </a:r>
          </a:p>
          <a:p>
            <a:r>
              <a:rPr lang="ru-RU" dirty="0"/>
              <a:t>3. изучить историю лыжного спорта в Архангельской области;</a:t>
            </a:r>
          </a:p>
          <a:p>
            <a:r>
              <a:rPr lang="ru-RU" dirty="0"/>
              <a:t>4. узнать, какую пользу приносит лыжный спорт;</a:t>
            </a:r>
          </a:p>
          <a:p>
            <a:r>
              <a:rPr lang="ru-RU" dirty="0"/>
              <a:t>5. выяснить, знают ли учащиеся выпускников школы, занимающихся лыжным спортом.</a:t>
            </a:r>
          </a:p>
          <a:p>
            <a:pPr marL="0" indent="0">
              <a:buNone/>
            </a:pPr>
            <a:r>
              <a:rPr lang="ru-RU" dirty="0" smtClean="0"/>
              <a:t>	Объект</a:t>
            </a:r>
            <a:r>
              <a:rPr lang="ru-RU" dirty="0"/>
              <a:t>: виды спорта</a:t>
            </a:r>
          </a:p>
          <a:p>
            <a:pPr marL="0" indent="0">
              <a:buNone/>
            </a:pPr>
            <a:r>
              <a:rPr lang="ru-RU" dirty="0" smtClean="0"/>
              <a:t>	Предмет</a:t>
            </a:r>
            <a:r>
              <a:rPr lang="ru-RU" dirty="0"/>
              <a:t>: лыжный спорт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754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132856"/>
            <a:ext cx="7408333" cy="3993307"/>
          </a:xfrm>
        </p:spPr>
        <p:txBody>
          <a:bodyPr/>
          <a:lstStyle/>
          <a:p>
            <a:r>
              <a:rPr lang="ru-RU" sz="3200" dirty="0"/>
              <a:t>Лыжный спорт зародился в Норвегии в XVIII веке. В Международной федерации - ФИС около 60-ти стран. </a:t>
            </a:r>
            <a:endParaRPr lang="ru-RU" sz="3200" dirty="0" smtClean="0"/>
          </a:p>
          <a:p>
            <a:r>
              <a:rPr lang="ru-RU" sz="3200" dirty="0" smtClean="0"/>
              <a:t>С </a:t>
            </a:r>
            <a:r>
              <a:rPr lang="ru-RU" sz="3200" dirty="0"/>
              <a:t>1924 года - в программе зимних Олимпийских игр, чемпионаты мира - с 1925-го (официально - с 1937-го).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41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Лыжные гонки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4520952" cy="3142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8456" y="2911799"/>
            <a:ext cx="4408040" cy="383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952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1772816"/>
            <a:ext cx="7380808" cy="4353347"/>
          </a:xfrm>
        </p:spPr>
        <p:txBody>
          <a:bodyPr/>
          <a:lstStyle/>
          <a:p>
            <a:r>
              <a:rPr lang="ru-RU" dirty="0" smtClean="0"/>
              <a:t>В  1957 году Международный союз пятиборья утвердил статус биатлона на международной арене  самостоятельный вид спорта.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Биатлон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3068960"/>
            <a:ext cx="4407396" cy="2831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63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1772816"/>
            <a:ext cx="7336325" cy="43868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Спортивный результат по прыжкам определяется за дальность прыжка и технику его исполнения.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Прыжки на лыжах с трамплина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2485" y="2924944"/>
            <a:ext cx="4572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470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1628800"/>
            <a:ext cx="7380808" cy="4497363"/>
          </a:xfrm>
        </p:spPr>
        <p:txBody>
          <a:bodyPr/>
          <a:lstStyle/>
          <a:p>
            <a:r>
              <a:rPr lang="ru-RU" dirty="0" smtClean="0"/>
              <a:t>Это совмещение лыжных гонок и </a:t>
            </a:r>
            <a:r>
              <a:rPr lang="ru-RU" dirty="0"/>
              <a:t>п</a:t>
            </a:r>
            <a:r>
              <a:rPr lang="ru-RU" dirty="0" smtClean="0"/>
              <a:t>рыжков с трамплина.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Лыжное двоеборье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2492896"/>
            <a:ext cx="4762500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500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9588319"/>
              </p:ext>
            </p:extLst>
          </p:nvPr>
        </p:nvGraphicFramePr>
        <p:xfrm>
          <a:off x="871538" y="1844824"/>
          <a:ext cx="7516886" cy="42813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Занимаетесь ли вы лыжным спортом </a:t>
            </a:r>
            <a:r>
              <a:rPr lang="ru-RU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7832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8944792"/>
              </p:ext>
            </p:extLst>
          </p:nvPr>
        </p:nvGraphicFramePr>
        <p:xfrm>
          <a:off x="928254" y="1676400"/>
          <a:ext cx="7352145" cy="4449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виды лыжного спорта знаете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737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91</TotalTime>
  <Words>132</Words>
  <Application>Microsoft Office PowerPoint</Application>
  <PresentationFormat>Экран (4:3)</PresentationFormat>
  <Paragraphs>29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Лыжный спорт</vt:lpstr>
      <vt:lpstr>Презентация PowerPoint</vt:lpstr>
      <vt:lpstr>Презентация PowerPoint</vt:lpstr>
      <vt:lpstr>Лыжные гонки</vt:lpstr>
      <vt:lpstr>Биатлон</vt:lpstr>
      <vt:lpstr>Прыжки на лыжах с трамплина </vt:lpstr>
      <vt:lpstr>Лыжное двоеборье </vt:lpstr>
      <vt:lpstr>Занимаетесь ли вы лыжным спортом ?</vt:lpstr>
      <vt:lpstr>Какие виды лыжного спорта знаете </vt:lpstr>
      <vt:lpstr>Как часто вы занимаетесь лыжным видом спорта </vt:lpstr>
      <vt:lpstr>Какую пользу приносит лыжный спорт </vt:lpstr>
      <vt:lpstr>Назовите выпускников нашей школы занимающихся лыжным спортом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Лыжный спорт</dc:title>
  <dc:creator>User</dc:creator>
  <cp:lastModifiedBy>Заведующий лабораторией</cp:lastModifiedBy>
  <cp:revision>13</cp:revision>
  <dcterms:created xsi:type="dcterms:W3CDTF">2018-01-25T16:02:57Z</dcterms:created>
  <dcterms:modified xsi:type="dcterms:W3CDTF">2018-04-20T06:16:08Z</dcterms:modified>
</cp:coreProperties>
</file>