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7" r:id="rId9"/>
    <p:sldId id="263" r:id="rId10"/>
    <p:sldId id="264" r:id="rId11"/>
    <p:sldId id="265" r:id="rId12"/>
    <p:sldId id="266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3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F645C-5A2D-445E-AAB9-DF13902B432B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48CB-28EE-472E-926F-8E5F929D26EC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F645C-5A2D-445E-AAB9-DF13902B432B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48CB-28EE-472E-926F-8E5F929D26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F645C-5A2D-445E-AAB9-DF13902B432B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48CB-28EE-472E-926F-8E5F929D26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F645C-5A2D-445E-AAB9-DF13902B432B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48CB-28EE-472E-926F-8E5F929D26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F645C-5A2D-445E-AAB9-DF13902B432B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48CB-28EE-472E-926F-8E5F929D26E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F645C-5A2D-445E-AAB9-DF13902B432B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48CB-28EE-472E-926F-8E5F929D26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F645C-5A2D-445E-AAB9-DF13902B432B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48CB-28EE-472E-926F-8E5F929D26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F645C-5A2D-445E-AAB9-DF13902B432B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48CB-28EE-472E-926F-8E5F929D26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F645C-5A2D-445E-AAB9-DF13902B432B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48CB-28EE-472E-926F-8E5F929D26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F645C-5A2D-445E-AAB9-DF13902B432B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48CB-28EE-472E-926F-8E5F929D26EC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F645C-5A2D-445E-AAB9-DF13902B432B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48CB-28EE-472E-926F-8E5F929D26EC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15F645C-5A2D-445E-AAB9-DF13902B432B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50248CB-28EE-472E-926F-8E5F929D26EC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7" y="476672"/>
            <a:ext cx="9036496" cy="936104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/>
              <a:t>Дети и социальные сети</a:t>
            </a:r>
            <a:endParaRPr lang="ru-RU" sz="5400" b="1" dirty="0"/>
          </a:p>
        </p:txBody>
      </p:sp>
      <p:pic>
        <p:nvPicPr>
          <p:cNvPr id="1026" name="Picture 2" descr="Изображение Дети и социальные сети на Schoolofcare.ru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4886" y="1844824"/>
            <a:ext cx="7492858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08902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60648"/>
            <a:ext cx="8928992" cy="6264696"/>
          </a:xfrm>
        </p:spPr>
        <p:txBody>
          <a:bodyPr>
            <a:noAutofit/>
          </a:bodyPr>
          <a:lstStyle/>
          <a:p>
            <a:r>
              <a:rPr lang="ru-RU" sz="3300" dirty="0">
                <a:solidFill>
                  <a:schemeClr val="tx1"/>
                </a:solidFill>
              </a:rPr>
              <a:t>Настаивайте на том, чтобы дети никогда лично не встречались с тем, с кем они общались только по Интернету, и попросите их общаться только с теми, кого они знают </a:t>
            </a:r>
            <a:r>
              <a:rPr lang="ru-RU" sz="3300" dirty="0" smtClean="0">
                <a:solidFill>
                  <a:schemeClr val="tx1"/>
                </a:solidFill>
              </a:rPr>
              <a:t>лично</a:t>
            </a:r>
          </a:p>
          <a:p>
            <a:r>
              <a:rPr lang="ru-RU" sz="3300" dirty="0">
                <a:solidFill>
                  <a:schemeClr val="tx1"/>
                </a:solidFill>
              </a:rPr>
              <a:t>Проследите за тем, чтобы ваши дети не указывали  свои полные </a:t>
            </a:r>
            <a:r>
              <a:rPr lang="ru-RU" sz="3300" dirty="0" smtClean="0">
                <a:solidFill>
                  <a:schemeClr val="tx1"/>
                </a:solidFill>
              </a:rPr>
              <a:t>имена</a:t>
            </a:r>
          </a:p>
          <a:p>
            <a:r>
              <a:rPr lang="ru-RU" sz="3300" dirty="0">
                <a:solidFill>
                  <a:schemeClr val="tx1"/>
                </a:solidFill>
              </a:rPr>
              <a:t>Опасайтесь наличия в профиле ребенка информации, по которой можно идентифицировать его </a:t>
            </a:r>
            <a:r>
              <a:rPr lang="ru-RU" sz="3300" dirty="0" smtClean="0">
                <a:solidFill>
                  <a:schemeClr val="tx1"/>
                </a:solidFill>
              </a:rPr>
              <a:t>личность</a:t>
            </a:r>
          </a:p>
          <a:p>
            <a:r>
              <a:rPr lang="ru-RU" sz="3300" dirty="0">
                <a:solidFill>
                  <a:schemeClr val="tx1"/>
                </a:solidFill>
              </a:rPr>
              <a:t>Посоветуйте выбрать сайт, который не столь широко </a:t>
            </a:r>
            <a:r>
              <a:rPr lang="ru-RU" sz="3300" dirty="0" smtClean="0">
                <a:solidFill>
                  <a:schemeClr val="tx1"/>
                </a:solidFill>
              </a:rPr>
              <a:t>используется</a:t>
            </a:r>
            <a:endParaRPr lang="ru-RU" sz="33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8948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32656"/>
            <a:ext cx="8640960" cy="4525963"/>
          </a:xfrm>
        </p:spPr>
        <p:txBody>
          <a:bodyPr>
            <a:normAutofit fontScale="92500"/>
          </a:bodyPr>
          <a:lstStyle/>
          <a:p>
            <a:r>
              <a:rPr lang="ru-RU" sz="3600" dirty="0">
                <a:solidFill>
                  <a:schemeClr val="tx1"/>
                </a:solidFill>
              </a:rPr>
              <a:t>Следите за деталями на фотографиях, которые выкладывают ваши дети в </a:t>
            </a:r>
            <a:r>
              <a:rPr lang="ru-RU" sz="3600" dirty="0" smtClean="0">
                <a:solidFill>
                  <a:schemeClr val="tx1"/>
                </a:solidFill>
              </a:rPr>
              <a:t>сети</a:t>
            </a:r>
          </a:p>
          <a:p>
            <a:r>
              <a:rPr lang="ru-RU" sz="3600" dirty="0">
                <a:solidFill>
                  <a:schemeClr val="tx1"/>
                </a:solidFill>
              </a:rPr>
              <a:t>Предостерегите своего ребенка относительно выражения собственных эмоций перед </a:t>
            </a:r>
            <a:r>
              <a:rPr lang="ru-RU" sz="3600" dirty="0" smtClean="0">
                <a:solidFill>
                  <a:schemeClr val="tx1"/>
                </a:solidFill>
              </a:rPr>
              <a:t>незнакомцами</a:t>
            </a:r>
          </a:p>
          <a:p>
            <a:r>
              <a:rPr lang="ru-RU" sz="3600" dirty="0">
                <a:solidFill>
                  <a:schemeClr val="tx1"/>
                </a:solidFill>
              </a:rPr>
              <a:t>Расскажите детям об </a:t>
            </a:r>
            <a:r>
              <a:rPr lang="ru-RU" sz="3600" dirty="0" smtClean="0">
                <a:solidFill>
                  <a:schemeClr val="tx1"/>
                </a:solidFill>
              </a:rPr>
              <a:t>интернет-угрозах</a:t>
            </a:r>
          </a:p>
          <a:p>
            <a:pPr lvl="0"/>
            <a:r>
              <a:rPr lang="ru-RU" sz="3600" dirty="0">
                <a:solidFill>
                  <a:schemeClr val="tx1"/>
                </a:solidFill>
              </a:rPr>
              <a:t>Можно также обратить внимание на средства фильтрации </a:t>
            </a:r>
            <a:r>
              <a:rPr lang="ru-RU" sz="3600" dirty="0" smtClean="0">
                <a:solidFill>
                  <a:schemeClr val="tx1"/>
                </a:solidFill>
              </a:rPr>
              <a:t>интернет-содержимого</a:t>
            </a:r>
            <a:endParaRPr lang="ru-RU" sz="3600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00125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8712968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Покажите </a:t>
            </a:r>
            <a:r>
              <a:rPr lang="ru-RU" sz="3200" dirty="0">
                <a:solidFill>
                  <a:schemeClr val="tx1"/>
                </a:solidFill>
              </a:rPr>
              <a:t>своему чаду, что реальность намного интересней чем то, что он видит на экране.</a:t>
            </a:r>
          </a:p>
          <a:p>
            <a:endParaRPr lang="ru-RU" dirty="0"/>
          </a:p>
        </p:txBody>
      </p:sp>
      <p:pic>
        <p:nvPicPr>
          <p:cNvPr id="3074" name="Picture 2" descr="http://img.crazys.info/files/i/2010.8.25/1282717064_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1449435"/>
            <a:ext cx="6696744" cy="5022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54966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3691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/>
              <a:t>Спасибо за внимание!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9455177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33538" y="802127"/>
            <a:ext cx="39604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66% мальчиков</a:t>
            </a:r>
            <a:endParaRPr lang="ru-RU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802128"/>
            <a:ext cx="34295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69% девочек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2551476" y="5877272"/>
            <a:ext cx="45641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50% школьников</a:t>
            </a:r>
            <a:endParaRPr lang="ru-RU" sz="4400" dirty="0"/>
          </a:p>
        </p:txBody>
      </p:sp>
      <p:pic>
        <p:nvPicPr>
          <p:cNvPr id="3074" name="Picture 2" descr="http://www.tvs-media.ru/images/stories/news/2014/09/13/dfdd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578" y="1571569"/>
            <a:ext cx="7632848" cy="4293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922358" y="15000"/>
            <a:ext cx="35873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</a:rPr>
              <a:t>Статистика</a:t>
            </a:r>
            <a:endParaRPr lang="ru-RU" sz="4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907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8640960" cy="4525963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Социальная сеть </a:t>
            </a:r>
            <a:r>
              <a:rPr lang="ru-RU" sz="3200" b="1" dirty="0" smtClean="0">
                <a:solidFill>
                  <a:schemeClr val="tx1"/>
                </a:solidFill>
              </a:rPr>
              <a:t>— платформа, онлайн-сервис и веб-сайт, предназначенные для построения, отражения и организации социальных взаимоотношений в Интернете.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http://www.profi-forex.org/system/news/3/9/1355220566_uk-social-network-u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2656803"/>
            <a:ext cx="6192688" cy="3666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58467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/>
              <a:t>Виртуальное общение вытесняет живое</a:t>
            </a:r>
            <a:endParaRPr lang="ru-RU" sz="4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79453" y="1772816"/>
            <a:ext cx="4762500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56664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err="1" smtClean="0">
                <a:solidFill>
                  <a:srgbClr val="FFFF00"/>
                </a:solidFill>
              </a:rPr>
              <a:t>Кибербуллинг</a:t>
            </a:r>
            <a:r>
              <a:rPr lang="ru-RU" sz="4000" dirty="0" smtClean="0">
                <a:solidFill>
                  <a:srgbClr val="FFFF00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– подростковый виртуальный террор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5122" name="Picture 2" descr="http://no-viruses.ru/wp-content/uploads/2015/03/31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844824"/>
            <a:ext cx="9144000" cy="472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85118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dirty="0" smtClean="0"/>
              <a:t>Ребенок в </a:t>
            </a:r>
            <a:r>
              <a:rPr lang="ru-RU" sz="4400" dirty="0" err="1" smtClean="0"/>
              <a:t>соцсетях</a:t>
            </a:r>
            <a:r>
              <a:rPr lang="ru-RU" sz="4400" dirty="0" smtClean="0"/>
              <a:t> не чувствует ответственности</a:t>
            </a:r>
            <a:endParaRPr lang="ru-RU" sz="4400" dirty="0"/>
          </a:p>
        </p:txBody>
      </p:sp>
      <p:pic>
        <p:nvPicPr>
          <p:cNvPr id="1026" name="Picture 2" descr="http://satanicspb.ru/foto1/4/mo1fR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96090" y="1556792"/>
            <a:ext cx="4157346" cy="4983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80948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dirty="0" smtClean="0"/>
              <a:t>Ребёнок через социальные сети провоцируется на жестокость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beta.dev.kompravda.eu/share/i/12/9108366/wr-720.sh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1700808"/>
            <a:ext cx="6858000" cy="458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97281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Одна из самых опасных </a:t>
            </a:r>
            <a:r>
              <a:rPr lang="ru-RU" dirty="0" smtClean="0"/>
              <a:t>вещей в </a:t>
            </a:r>
            <a:r>
              <a:rPr lang="ru-RU" dirty="0" err="1"/>
              <a:t>соцсетях</a:t>
            </a:r>
            <a:r>
              <a:rPr lang="ru-RU" dirty="0"/>
              <a:t>, — это онлайновая травля со стороны ровесников.</a:t>
            </a:r>
          </a:p>
        </p:txBody>
      </p:sp>
      <p:pic>
        <p:nvPicPr>
          <p:cNvPr id="1026" name="Picture 2" descr="http://newsvo.ru/sites/default/files/f50f5caea503f6cfd5cca9c23f64f31b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1772816"/>
            <a:ext cx="6565504" cy="4377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40151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Советы от «</a:t>
            </a:r>
            <a:r>
              <a:rPr lang="en-US" sz="3600" b="1" dirty="0" smtClean="0">
                <a:solidFill>
                  <a:srgbClr val="FFFF00"/>
                </a:solidFill>
              </a:rPr>
              <a:t>Microsoft</a:t>
            </a:r>
            <a:r>
              <a:rPr lang="ru-RU" sz="3600" b="1" dirty="0" smtClean="0">
                <a:solidFill>
                  <a:srgbClr val="FFFF00"/>
                </a:solidFill>
              </a:rPr>
              <a:t> Центр безопасности»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525963"/>
          </a:xfrm>
        </p:spPr>
        <p:txBody>
          <a:bodyPr>
            <a:noAutofit/>
          </a:bodyPr>
          <a:lstStyle/>
          <a:p>
            <a:r>
              <a:rPr lang="ru-RU" sz="3500" dirty="0" smtClean="0">
                <a:solidFill>
                  <a:schemeClr val="tx1"/>
                </a:solidFill>
              </a:rPr>
              <a:t>Поговорите с детьми об опыте общения в социальных сетях</a:t>
            </a:r>
          </a:p>
          <a:p>
            <a:r>
              <a:rPr lang="ru-RU" sz="3500" dirty="0" smtClean="0">
                <a:solidFill>
                  <a:schemeClr val="tx1"/>
                </a:solidFill>
              </a:rPr>
              <a:t>Установите собственные правила пользования Интернетом у вас дома</a:t>
            </a:r>
          </a:p>
          <a:p>
            <a:r>
              <a:rPr lang="ru-RU" sz="3500" dirty="0" smtClean="0">
                <a:solidFill>
                  <a:schemeClr val="tx1"/>
                </a:solidFill>
              </a:rPr>
              <a:t>Проследите за тем, чтобы дети соблюдали возрастные ограничения на сайте</a:t>
            </a:r>
          </a:p>
          <a:p>
            <a:r>
              <a:rPr lang="ru-RU" sz="3500" dirty="0" smtClean="0">
                <a:solidFill>
                  <a:schemeClr val="tx1"/>
                </a:solidFill>
              </a:rPr>
              <a:t>Научитесь сами пользоваться сайтом </a:t>
            </a:r>
            <a:r>
              <a:rPr lang="ru-RU" sz="3500" dirty="0" err="1" smtClean="0">
                <a:solidFill>
                  <a:schemeClr val="tx1"/>
                </a:solidFill>
              </a:rPr>
              <a:t>соцсети</a:t>
            </a:r>
            <a:endParaRPr lang="ru-RU" sz="3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697967"/>
      </p:ext>
    </p:extLst>
  </p:cSld>
  <p:clrMapOvr>
    <a:masterClrMapping/>
  </p:clrMapOvr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195</TotalTime>
  <Words>209</Words>
  <Application>Microsoft Office PowerPoint</Application>
  <PresentationFormat>Экран (4:3)</PresentationFormat>
  <Paragraphs>26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Паркет</vt:lpstr>
      <vt:lpstr>Дети и социальные сети</vt:lpstr>
      <vt:lpstr>Презентация PowerPoint</vt:lpstr>
      <vt:lpstr>Презентация PowerPoint</vt:lpstr>
      <vt:lpstr>Виртуальное общение вытесняет живое</vt:lpstr>
      <vt:lpstr>Кибербуллинг – подростковый виртуальный террор</vt:lpstr>
      <vt:lpstr>Ребенок в соцсетях не чувствует ответственности</vt:lpstr>
      <vt:lpstr>Ребёнок через социальные сети провоцируется на жестокость</vt:lpstr>
      <vt:lpstr>Одна из самых опасных вещей в соцсетях, — это онлайновая травля со стороны ровесников.</vt:lpstr>
      <vt:lpstr>Советы от «Microsoft Центр безопасности»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Дети и социальные сети</dc:title>
  <dc:creator>Заведующий лабораторией</dc:creator>
  <cp:lastModifiedBy>Заведующий лабораторией</cp:lastModifiedBy>
  <cp:revision>13</cp:revision>
  <dcterms:created xsi:type="dcterms:W3CDTF">2016-10-13T12:34:29Z</dcterms:created>
  <dcterms:modified xsi:type="dcterms:W3CDTF">2018-04-19T09:24:40Z</dcterms:modified>
</cp:coreProperties>
</file>