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24" autoAdjust="0"/>
  </p:normalViewPr>
  <p:slideViewPr>
    <p:cSldViewPr snapToGrid="0">
      <p:cViewPr varScale="1">
        <p:scale>
          <a:sx n="36" d="100"/>
          <a:sy n="36" d="100"/>
        </p:scale>
        <p:origin x="60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51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584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010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67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25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348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1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028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860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65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876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669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90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524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545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26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450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A6E1E7-D67E-476F-ABF6-F0E75BF7BE12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9103684-55EB-4C52-8D86-B512F1DD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21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3A8E4-C63E-3369-EA6F-8F51796038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17791"/>
            <a:ext cx="9144000" cy="2973484"/>
          </a:xfrm>
        </p:spPr>
        <p:txBody>
          <a:bodyPr>
            <a:noAutofit/>
          </a:bodyPr>
          <a:lstStyle/>
          <a:p>
            <a:pPr indent="450215">
              <a:spcAft>
                <a:spcPts val="800"/>
              </a:spcAft>
            </a:pPr>
            <a:r>
              <a:rPr lang="ru-RU" sz="4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неё нам нужно брать пример</a:t>
            </a:r>
            <a:br>
              <a:rPr lang="ru-RU" sz="4800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4800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B02AF3-F12D-8AB4-B568-EEE383B0D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45742" y="3689684"/>
            <a:ext cx="5059732" cy="1550525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Работу выполнил Максимов Дмитрий,</a:t>
            </a:r>
          </a:p>
          <a:p>
            <a:r>
              <a:rPr lang="ru-RU" b="1" dirty="0"/>
              <a:t>ученик 4Б класса МБОУ «Лешуконская СОШ».</a:t>
            </a:r>
          </a:p>
          <a:p>
            <a:r>
              <a:rPr lang="ru-RU" b="1" dirty="0"/>
              <a:t>Руководитель </a:t>
            </a:r>
            <a:r>
              <a:rPr lang="ru-RU" b="1" dirty="0" err="1"/>
              <a:t>Машакова</a:t>
            </a:r>
            <a:r>
              <a:rPr lang="ru-RU" b="1" dirty="0"/>
              <a:t> Надежда Ивановна</a:t>
            </a:r>
          </a:p>
        </p:txBody>
      </p:sp>
    </p:spTree>
    <p:extLst>
      <p:ext uri="{BB962C8B-B14F-4D97-AF65-F5344CB8AC3E}">
        <p14:creationId xmlns:p14="http://schemas.microsoft.com/office/powerpoint/2010/main" val="3128913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D814A1-222E-3FF9-8270-97E0B72FE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Человек </a:t>
            </a:r>
            <a:r>
              <a:rPr lang="ru-RU" b="1" dirty="0" err="1">
                <a:solidFill>
                  <a:srgbClr val="C00000"/>
                </a:solidFill>
              </a:rPr>
              <a:t>интересной,счастливой</a:t>
            </a:r>
            <a:r>
              <a:rPr lang="ru-RU" b="1" dirty="0">
                <a:solidFill>
                  <a:srgbClr val="C00000"/>
                </a:solidFill>
              </a:rPr>
              <a:t> судьбы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9B28158-B254-7CF9-40B5-18FEA96399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396" y="2560638"/>
            <a:ext cx="2294408" cy="3309937"/>
          </a:xfr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C4D3DB89-913C-F576-06FF-B310541B15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err="1"/>
              <a:t>Саукова</a:t>
            </a:r>
            <a:r>
              <a:rPr lang="ru-RU" sz="3600" b="1" dirty="0"/>
              <a:t> (</a:t>
            </a:r>
            <a:r>
              <a:rPr lang="ru-RU" sz="3600" b="1" dirty="0" err="1"/>
              <a:t>Лагунова</a:t>
            </a:r>
            <a:r>
              <a:rPr lang="ru-RU" sz="3600" b="1" dirty="0"/>
              <a:t>) Антонина Александровна </a:t>
            </a:r>
            <a:r>
              <a:rPr lang="ru-RU" sz="3200" dirty="0"/>
              <a:t>- </a:t>
            </a:r>
            <a:r>
              <a:rPr lang="ru-RU" sz="3200" b="1" dirty="0">
                <a:effectLst/>
                <a:ea typeface="Calibri" panose="020F0502020204030204" pitchFamily="34" charset="0"/>
              </a:rPr>
              <a:t>всегда задорная, оптимистичная, с хорошим чувством юмора, молода душой.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1433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C62DDA-1101-A56E-6844-50E167A0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3045" y="1290918"/>
            <a:ext cx="9660193" cy="39977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Детство, опалённое войной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1A865A-47CB-FBF6-70A5-2E38B810C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86617" y="2560129"/>
            <a:ext cx="4718304" cy="33101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«Наше дело правое. Враг будет разбит! Победа будет за нами!» </a:t>
            </a:r>
            <a:endParaRPr lang="ru-RU" sz="54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00060D8-7309-7F50-B63C-BC4D675973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749" y="2560638"/>
            <a:ext cx="3277110" cy="3309937"/>
          </a:xfrm>
        </p:spPr>
      </p:pic>
    </p:spTree>
    <p:extLst>
      <p:ext uri="{BB962C8B-B14F-4D97-AF65-F5344CB8AC3E}">
        <p14:creationId xmlns:p14="http://schemas.microsoft.com/office/powerpoint/2010/main" val="293635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948DD-1331-8C2A-6D15-5D21A31E1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6003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Старшая пионервожатая дружины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       имени  Павлика Морозова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D55C4D4-B9C4-D146-C0A7-C09978631A1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722" y="2442279"/>
            <a:ext cx="4718050" cy="3208909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AB79285D-E042-1640-78F0-E0F2F910BD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67" y="2484784"/>
            <a:ext cx="4184717" cy="3366460"/>
          </a:xfrm>
        </p:spPr>
      </p:pic>
      <p:sp>
        <p:nvSpPr>
          <p:cNvPr id="3" name="TextBox 2"/>
          <p:cNvSpPr txBox="1"/>
          <p:nvPr/>
        </p:nvSpPr>
        <p:spPr>
          <a:xfrm>
            <a:off x="1351722" y="5651188"/>
            <a:ext cx="4728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Заседание Совета дружины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87410" y="5651188"/>
            <a:ext cx="3152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Танец – шествие 1956 г.</a:t>
            </a:r>
          </a:p>
        </p:txBody>
      </p:sp>
    </p:spTree>
    <p:extLst>
      <p:ext uri="{BB962C8B-B14F-4D97-AF65-F5344CB8AC3E}">
        <p14:creationId xmlns:p14="http://schemas.microsoft.com/office/powerpoint/2010/main" val="546179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22E39-564E-95F8-30A0-03791295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Учитель - домоводства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BE410AF-B996-B92B-02FA-279071FC73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60320"/>
            <a:ext cx="4854677" cy="3664017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13BDF7F-4D09-B0B1-C363-7F5D5F66B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67041" y="2737264"/>
            <a:ext cx="4718304" cy="33101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«Через кабинет домоводства прошли сотни девчонок, которых она учила шить, кроить, вышивать, вязать, готовить еду. Это были уроки добра, готовящие учениц к жизни,- пишет своей книге </a:t>
            </a:r>
            <a:r>
              <a:rPr lang="ru-RU" sz="3200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«Это наша с тобою судьба, это наша с тобой биография»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Саукова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Е.В.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об Антонине Александровне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63510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47E054-3BB8-B419-5F46-F67C2AF8D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506" y="642020"/>
            <a:ext cx="10466294" cy="974019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 По труду и честь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944C4F-057E-7E49-8C55-D5BE1269C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99" y="621761"/>
            <a:ext cx="2421193" cy="33241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B54B06-FBC8-0C23-55A0-137CB141CB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602" y="2283838"/>
            <a:ext cx="2964843" cy="407055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B4FC5A1-E4F3-6524-46E4-D171220E22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819" y="770005"/>
            <a:ext cx="2964843" cy="40705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0270DAB-10AA-80AD-8B17-001900B6BE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98" y="2546539"/>
            <a:ext cx="2672686" cy="36694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50262C-43F3-B5C6-DBDD-F8A2BBE04F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584" y="1616040"/>
            <a:ext cx="2861187" cy="392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83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5E9CA-5273-FB86-EB06-40E3A3BF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4140" y="982131"/>
            <a:ext cx="3576919" cy="1438339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Почётные знаки</a:t>
            </a:r>
          </a:p>
        </p:txBody>
      </p:sp>
      <p:pic>
        <p:nvPicPr>
          <p:cNvPr id="1026" name="Picture 2" descr="d:\Users\technology\Desktop\IMG_20231204_154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68" y="666076"/>
            <a:ext cx="6604474" cy="448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53FA5F-BF87-63F1-72B3-C62426CDC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241" y="3206172"/>
            <a:ext cx="4238302" cy="28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46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2532D-8FD0-0E2F-B5AD-CEDC3B31F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3754042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135</TotalTime>
  <Words>157</Words>
  <Application>Microsoft Office PowerPoint</Application>
  <PresentationFormat>Широкоэкранный</PresentationFormat>
  <Paragraphs>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Garamond</vt:lpstr>
      <vt:lpstr>Times New Roman</vt:lpstr>
      <vt:lpstr>Натуральные материалы</vt:lpstr>
      <vt:lpstr>С неё нам нужно брать пример   </vt:lpstr>
      <vt:lpstr>Человек интересной,счастливой судьбы</vt:lpstr>
      <vt:lpstr>Детство, опалённое войной </vt:lpstr>
      <vt:lpstr>Старшая пионервожатая дружины          имени  Павлика Морозова</vt:lpstr>
      <vt:lpstr>Учитель - домоводства</vt:lpstr>
      <vt:lpstr> По труду и честь</vt:lpstr>
      <vt:lpstr>Почётные знаки</vt:lpstr>
      <vt:lpstr>Благодарю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неё нам нужно брать пример   </dc:title>
  <dc:creator>Packard Bell</dc:creator>
  <cp:lastModifiedBy>Packard Bell</cp:lastModifiedBy>
  <cp:revision>6</cp:revision>
  <dcterms:created xsi:type="dcterms:W3CDTF">2023-12-04T15:34:20Z</dcterms:created>
  <dcterms:modified xsi:type="dcterms:W3CDTF">2023-12-13T19:56:42Z</dcterms:modified>
</cp:coreProperties>
</file>