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1" r:id="rId6"/>
    <p:sldId id="260" r:id="rId7"/>
    <p:sldId id="263" r:id="rId8"/>
    <p:sldId id="265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5BC6AF-9A85-4E16-A255-147978BF5D09}" type="datetimeFigureOut">
              <a:rPr lang="ru-RU" smtClean="0"/>
              <a:t>20.12.2023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720BB94-22C1-4392-9F53-83A6BE80B8A0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5BC6AF-9A85-4E16-A255-147978BF5D09}" type="datetimeFigureOut">
              <a:rPr lang="ru-RU" smtClean="0"/>
              <a:t>20.12.2023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20BB94-22C1-4392-9F53-83A6BE80B8A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5BC6AF-9A85-4E16-A255-147978BF5D09}" type="datetimeFigureOut">
              <a:rPr lang="ru-RU" smtClean="0"/>
              <a:t>20.12.2023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20BB94-22C1-4392-9F53-83A6BE80B8A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бъект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9A5BC6AF-9A85-4E16-A255-147978BF5D09}" type="datetimeFigureOut">
              <a:rPr lang="ru-RU" smtClean="0"/>
              <a:t>20.12.2023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C720BB94-22C1-4392-9F53-83A6BE80B8A0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5BC6AF-9A85-4E16-A255-147978BF5D09}" type="datetimeFigureOut">
              <a:rPr lang="ru-RU" smtClean="0"/>
              <a:t>20.12.2023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20BB94-22C1-4392-9F53-83A6BE80B8A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5BC6AF-9A85-4E16-A255-147978BF5D09}" type="datetimeFigureOut">
              <a:rPr lang="ru-RU" smtClean="0"/>
              <a:t>20.12.2023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20BB94-22C1-4392-9F53-83A6BE80B8A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20BB94-22C1-4392-9F53-83A6BE80B8A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5BC6AF-9A85-4E16-A255-147978BF5D09}" type="datetimeFigureOut">
              <a:rPr lang="ru-RU" smtClean="0"/>
              <a:t>20.12.2023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Объект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Объект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5BC6AF-9A85-4E16-A255-147978BF5D09}" type="datetimeFigureOut">
              <a:rPr lang="ru-RU" smtClean="0"/>
              <a:t>20.12.2023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20BB94-22C1-4392-9F53-83A6BE80B8A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5BC6AF-9A85-4E16-A255-147978BF5D09}" type="datetimeFigureOut">
              <a:rPr lang="ru-RU" smtClean="0"/>
              <a:t>20.12.2023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20BB94-22C1-4392-9F53-83A6BE80B8A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Объект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9A5BC6AF-9A85-4E16-A255-147978BF5D09}" type="datetimeFigureOut">
              <a:rPr lang="ru-RU" smtClean="0"/>
              <a:t>20.12.2023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C720BB94-22C1-4392-9F53-83A6BE80B8A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5BC6AF-9A85-4E16-A255-147978BF5D09}" type="datetimeFigureOut">
              <a:rPr lang="ru-RU" smtClean="0"/>
              <a:t>20.12.2023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720BB94-22C1-4392-9F53-83A6BE80B8A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9A5BC6AF-9A85-4E16-A255-147978BF5D09}" type="datetimeFigureOut">
              <a:rPr lang="ru-RU" smtClean="0"/>
              <a:t>20.12.2023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C720BB94-22C1-4392-9F53-83A6BE80B8A0}" type="slidenum">
              <a:rPr lang="ru-RU" smtClean="0"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860032" y="3356993"/>
            <a:ext cx="4176464" cy="3240360"/>
          </a:xfrm>
        </p:spPr>
        <p:txBody>
          <a:bodyPr>
            <a:normAutofit/>
          </a:bodyPr>
          <a:lstStyle/>
          <a:p>
            <a:pPr algn="r"/>
            <a:r>
              <a:rPr lang="ru-RU" dirty="0" smtClean="0"/>
              <a:t>Презентацию подготовил:</a:t>
            </a:r>
          </a:p>
          <a:p>
            <a:pPr algn="r"/>
            <a:r>
              <a:rPr lang="ru-RU" dirty="0" smtClean="0"/>
              <a:t>Антонов Никита</a:t>
            </a:r>
          </a:p>
          <a:p>
            <a:pPr algn="r"/>
            <a:r>
              <a:rPr lang="ru-RU" dirty="0" smtClean="0"/>
              <a:t>учащийся 7А класса</a:t>
            </a:r>
          </a:p>
          <a:p>
            <a:pPr algn="r"/>
            <a:r>
              <a:rPr lang="ru-RU" dirty="0" smtClean="0"/>
              <a:t> МБОУ «ЛСОШ»</a:t>
            </a:r>
          </a:p>
          <a:p>
            <a:pPr algn="r"/>
            <a:r>
              <a:rPr lang="ru-RU" dirty="0" smtClean="0"/>
              <a:t>Руководитель </a:t>
            </a:r>
            <a:r>
              <a:rPr lang="ru-RU" dirty="0" err="1" smtClean="0"/>
              <a:t>Сокотова</a:t>
            </a:r>
            <a:r>
              <a:rPr lang="ru-RU" dirty="0" smtClean="0"/>
              <a:t> М.В. учитель английского языка МБОУ «ЛСОШ» 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1"/>
            <a:ext cx="7772400" cy="1052736"/>
          </a:xfrm>
        </p:spPr>
        <p:txBody>
          <a:bodyPr/>
          <a:lstStyle/>
          <a:p>
            <a:r>
              <a:rPr lang="ru-RU" dirty="0" smtClean="0">
                <a:solidFill>
                  <a:schemeClr val="tx2"/>
                </a:solidFill>
              </a:rPr>
              <a:t>Антонова Лидия Ивановна</a:t>
            </a:r>
            <a:endParaRPr lang="ru-RU" dirty="0">
              <a:solidFill>
                <a:schemeClr val="tx2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226" t="16951" r="35938" b="14204"/>
          <a:stretch/>
        </p:blipFill>
        <p:spPr bwMode="auto">
          <a:xfrm>
            <a:off x="683568" y="1412775"/>
            <a:ext cx="2910114" cy="50361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21794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sz="3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11.12.1944 – год рождения Лидии Ивановны.</a:t>
            </a:r>
          </a:p>
          <a:p>
            <a:r>
              <a:rPr lang="ru-RU" sz="3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Антонова Лидия Ивановна родилась в семье простых рабочих Кузьминых Пелагеи Егоровны и Ивана Афанасьевича. В семье было 9 детей. </a:t>
            </a:r>
          </a:p>
          <a:p>
            <a:r>
              <a:rPr lang="ru-RU" sz="3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До 5 класса жила у бабушки в </a:t>
            </a:r>
            <a:r>
              <a:rPr lang="ru-RU" sz="3400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д.Малая</a:t>
            </a:r>
            <a:r>
              <a:rPr lang="ru-RU" sz="3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400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Нисогора</a:t>
            </a:r>
            <a:r>
              <a:rPr lang="ru-RU" sz="3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, в школу ходила за 2 км в </a:t>
            </a:r>
            <a:r>
              <a:rPr lang="ru-RU" sz="3400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д.Большая</a:t>
            </a:r>
            <a:r>
              <a:rPr lang="ru-RU" sz="3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400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Нисогора</a:t>
            </a:r>
            <a:r>
              <a:rPr lang="ru-RU" sz="3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. Учиться нравилось. После 4 класса пешком ходили в </a:t>
            </a:r>
            <a:r>
              <a:rPr lang="ru-RU" sz="3400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д.Кельчемгора</a:t>
            </a:r>
            <a:r>
              <a:rPr lang="ru-RU" sz="3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сдавать экзамены. Очень любила читать книги.</a:t>
            </a:r>
          </a:p>
          <a:p>
            <a:r>
              <a:rPr lang="ru-RU" sz="3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С 5 класса училась в </a:t>
            </a:r>
            <a:r>
              <a:rPr lang="ru-RU" sz="3400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Лешуконской</a:t>
            </a:r>
            <a:r>
              <a:rPr lang="ru-RU" sz="3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средней школе. Классным руководителем была Авдеева Августа Степановна, учитель русского языка и литературы. Любимые предметы в школе : математика и русский язык. </a:t>
            </a:r>
          </a:p>
          <a:p>
            <a:endParaRPr lang="ru-RU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 smtClean="0">
                <a:solidFill>
                  <a:schemeClr val="tx2"/>
                </a:solidFill>
              </a:rPr>
              <a:t>Детство бабушки</a:t>
            </a:r>
            <a:endParaRPr lang="ru-RU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7485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844824"/>
            <a:ext cx="8229600" cy="4251176"/>
          </a:xfrm>
        </p:spPr>
        <p:txBody>
          <a:bodyPr>
            <a:normAutofit/>
          </a:bodyPr>
          <a:lstStyle/>
          <a:p>
            <a:r>
              <a:rPr lang="ru-RU" sz="2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После окончания школы в 1963 году поехала поступать в </a:t>
            </a:r>
            <a:r>
              <a:rPr lang="ru-RU" sz="2400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г.Архангельск</a:t>
            </a:r>
            <a:r>
              <a:rPr lang="ru-RU" sz="2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в педагогический институт. Всегда больше нравились точные науки, но в семье уже был один математик – сестра, Носырева Галина Ивановна. Лидия Ивановна поступила и успешно окончила в 1967 году филологический факультет. Очень тепло вспоминает студенческие годы: как жили в общежитии, как сдавали сессии, помнит однокурсников и соседок по комнате.</a:t>
            </a:r>
            <a:endParaRPr lang="ru-RU" sz="2400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60648"/>
            <a:ext cx="9021688" cy="1219200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tx2"/>
                </a:solidFill>
              </a:rPr>
              <a:t>Студенческие годы</a:t>
            </a:r>
            <a:endParaRPr lang="ru-RU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8769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700808"/>
            <a:ext cx="8229600" cy="4608511"/>
          </a:xfrm>
        </p:spPr>
        <p:txBody>
          <a:bodyPr/>
          <a:lstStyle/>
          <a:p>
            <a:r>
              <a:rPr lang="ru-RU" dirty="0">
                <a:solidFill>
                  <a:schemeClr val="tx2"/>
                </a:solidFill>
              </a:rPr>
              <a:t>п</a:t>
            </a:r>
            <a:r>
              <a:rPr lang="ru-RU" dirty="0" smtClean="0">
                <a:solidFill>
                  <a:schemeClr val="tx2"/>
                </a:solidFill>
              </a:rPr>
              <a:t>осле института проработала 2 года в д. Смоленец учителем русского языка и литературы</a:t>
            </a:r>
          </a:p>
          <a:p>
            <a:r>
              <a:rPr lang="ru-RU" dirty="0" smtClean="0">
                <a:solidFill>
                  <a:schemeClr val="tx2"/>
                </a:solidFill>
              </a:rPr>
              <a:t>1969-1973гг. – учитель русского и литературы в </a:t>
            </a:r>
            <a:r>
              <a:rPr lang="ru-RU" dirty="0" err="1" smtClean="0">
                <a:solidFill>
                  <a:schemeClr val="tx2"/>
                </a:solidFill>
              </a:rPr>
              <a:t>Устькымской</a:t>
            </a:r>
            <a:r>
              <a:rPr lang="ru-RU" dirty="0" smtClean="0">
                <a:solidFill>
                  <a:schemeClr val="tx2"/>
                </a:solidFill>
              </a:rPr>
              <a:t> школе</a:t>
            </a:r>
            <a:endParaRPr lang="ru-RU" dirty="0">
              <a:solidFill>
                <a:schemeClr val="tx2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tx2"/>
                </a:solidFill>
              </a:rPr>
              <a:t>Начало педагогической деятельности</a:t>
            </a:r>
            <a:endParaRPr lang="ru-RU" dirty="0">
              <a:solidFill>
                <a:schemeClr val="tx2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3650481"/>
            <a:ext cx="4486881" cy="28718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51520" y="3650480"/>
            <a:ext cx="367240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>
                <a:solidFill>
                  <a:schemeClr val="tx2"/>
                </a:solidFill>
              </a:rPr>
              <a:t>Коллектив </a:t>
            </a:r>
            <a:r>
              <a:rPr lang="ru-RU" sz="2800" dirty="0" err="1">
                <a:solidFill>
                  <a:schemeClr val="tx2"/>
                </a:solidFill>
              </a:rPr>
              <a:t>Устькымской</a:t>
            </a:r>
            <a:r>
              <a:rPr lang="ru-RU" sz="2800" dirty="0">
                <a:solidFill>
                  <a:schemeClr val="tx2"/>
                </a:solidFill>
              </a:rPr>
              <a:t> школы</a:t>
            </a:r>
            <a:br>
              <a:rPr lang="ru-RU" sz="2800" dirty="0">
                <a:solidFill>
                  <a:schemeClr val="tx2"/>
                </a:solidFill>
              </a:rPr>
            </a:br>
            <a:r>
              <a:rPr lang="ru-RU" sz="2800" dirty="0">
                <a:solidFill>
                  <a:schemeClr val="tx2"/>
                </a:solidFill>
              </a:rPr>
              <a:t>1972г.</a:t>
            </a:r>
          </a:p>
        </p:txBody>
      </p:sp>
    </p:spTree>
    <p:extLst>
      <p:ext uri="{BB962C8B-B14F-4D97-AF65-F5344CB8AC3E}">
        <p14:creationId xmlns:p14="http://schemas.microsoft.com/office/powerpoint/2010/main" val="3936229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700808"/>
            <a:ext cx="4040188" cy="1008111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/>
              <a:t>Урок русского языка</a:t>
            </a:r>
          </a:p>
          <a:p>
            <a:pPr algn="ctr"/>
            <a:r>
              <a:rPr lang="ru-RU" sz="2800" dirty="0" smtClean="0"/>
              <a:t>1972г.</a:t>
            </a:r>
            <a:endParaRPr lang="ru-RU" sz="2800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068961"/>
            <a:ext cx="4087642" cy="31683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16016" y="3356992"/>
            <a:ext cx="3994762" cy="25202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16632"/>
            <a:ext cx="8229600" cy="1143000"/>
          </a:xfrm>
        </p:spPr>
        <p:txBody>
          <a:bodyPr/>
          <a:lstStyle/>
          <a:p>
            <a:pPr algn="ctr"/>
            <a:r>
              <a:rPr lang="ru-RU" b="1" dirty="0">
                <a:solidFill>
                  <a:schemeClr val="tx2"/>
                </a:solidFill>
              </a:rPr>
              <a:t>д</a:t>
            </a:r>
            <a:r>
              <a:rPr lang="ru-RU" b="1" dirty="0" smtClean="0">
                <a:solidFill>
                  <a:schemeClr val="tx2"/>
                </a:solidFill>
              </a:rPr>
              <a:t>. </a:t>
            </a:r>
            <a:r>
              <a:rPr lang="ru-RU" b="1" dirty="0" err="1" smtClean="0">
                <a:solidFill>
                  <a:schemeClr val="tx2"/>
                </a:solidFill>
              </a:rPr>
              <a:t>Усть-кыма</a:t>
            </a:r>
            <a:endParaRPr lang="ru-RU" b="1" dirty="0">
              <a:solidFill>
                <a:schemeClr val="tx2"/>
              </a:solidFill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idx="3"/>
          </p:nvPr>
        </p:nvSpPr>
        <p:spPr>
          <a:xfrm>
            <a:off x="4645025" y="1700808"/>
            <a:ext cx="4041775" cy="1008112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/>
              <a:t>Выпуск 7 класса </a:t>
            </a:r>
          </a:p>
          <a:p>
            <a:pPr algn="ctr"/>
            <a:r>
              <a:rPr lang="ru-RU" sz="2800" dirty="0" smtClean="0"/>
              <a:t>1973г.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907165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68605" y="692696"/>
            <a:ext cx="3744416" cy="158417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100" b="1" dirty="0" smtClean="0">
                <a:solidFill>
                  <a:schemeClr val="tx2"/>
                </a:solidFill>
              </a:rPr>
              <a:t>Семинар старших пионервожатых в </a:t>
            </a:r>
            <a:br>
              <a:rPr lang="ru-RU" sz="3100" b="1" dirty="0" smtClean="0">
                <a:solidFill>
                  <a:schemeClr val="tx2"/>
                </a:solidFill>
              </a:rPr>
            </a:br>
            <a:r>
              <a:rPr lang="ru-RU" sz="3100" b="1" dirty="0" smtClean="0">
                <a:solidFill>
                  <a:schemeClr val="tx2"/>
                </a:solidFill>
              </a:rPr>
              <a:t>д. Засулье</a:t>
            </a:r>
            <a:br>
              <a:rPr lang="ru-RU" sz="3100" b="1" dirty="0" smtClean="0">
                <a:solidFill>
                  <a:schemeClr val="tx2"/>
                </a:solidFill>
              </a:rPr>
            </a:br>
            <a:r>
              <a:rPr lang="ru-RU" sz="3100" b="1" dirty="0" smtClean="0">
                <a:solidFill>
                  <a:schemeClr val="tx2"/>
                </a:solidFill>
              </a:rPr>
              <a:t>1977г</a:t>
            </a:r>
            <a:r>
              <a:rPr lang="ru-RU" sz="2800" dirty="0" smtClean="0">
                <a:solidFill>
                  <a:schemeClr val="tx2"/>
                </a:solidFill>
              </a:rPr>
              <a:t>.</a:t>
            </a:r>
            <a:endParaRPr lang="ru-RU" sz="2800" dirty="0">
              <a:solidFill>
                <a:schemeClr val="tx2"/>
              </a:solidFill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404528" y="3019260"/>
            <a:ext cx="4739472" cy="28255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Объект 4"/>
          <p:cNvSpPr>
            <a:spLocks noGrp="1"/>
          </p:cNvSpPr>
          <p:nvPr>
            <p:ph sz="half" idx="2"/>
          </p:nvPr>
        </p:nvSpPr>
        <p:spPr>
          <a:xfrm>
            <a:off x="4716016" y="620689"/>
            <a:ext cx="4038600" cy="223224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800" b="1" dirty="0" smtClean="0">
                <a:solidFill>
                  <a:schemeClr val="tx2"/>
                </a:solidFill>
              </a:rPr>
              <a:t>8 туристический слет</a:t>
            </a:r>
          </a:p>
          <a:p>
            <a:pPr marL="0" indent="0" algn="ctr">
              <a:buNone/>
            </a:pPr>
            <a:r>
              <a:rPr lang="ru-RU" sz="2800" b="1" dirty="0" smtClean="0">
                <a:solidFill>
                  <a:schemeClr val="tx2"/>
                </a:solidFill>
              </a:rPr>
              <a:t>1978г.</a:t>
            </a:r>
            <a:endParaRPr lang="ru-RU" sz="2800" b="1" dirty="0">
              <a:solidFill>
                <a:schemeClr val="tx2"/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3" y="2996952"/>
            <a:ext cx="4113021" cy="2880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21725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sz="quarter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85" t="29830" r="17506" b="16587"/>
          <a:stretch/>
        </p:blipFill>
        <p:spPr bwMode="auto">
          <a:xfrm rot="5400000">
            <a:off x="-712624" y="1656840"/>
            <a:ext cx="6165304" cy="32289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Текст 3"/>
          <p:cNvSpPr>
            <a:spLocks noGrp="1"/>
          </p:cNvSpPr>
          <p:nvPr>
            <p:ph type="body" idx="2"/>
          </p:nvPr>
        </p:nvSpPr>
        <p:spPr>
          <a:xfrm>
            <a:off x="6084168" y="1628800"/>
            <a:ext cx="2592288" cy="4104456"/>
          </a:xfrm>
        </p:spPr>
        <p:txBody>
          <a:bodyPr>
            <a:noAutofit/>
          </a:bodyPr>
          <a:lstStyle/>
          <a:p>
            <a:pPr algn="r"/>
            <a:r>
              <a:rPr lang="ru-RU" sz="2400" dirty="0" smtClean="0"/>
              <a:t>1973-1976 – заведующая </a:t>
            </a:r>
            <a:r>
              <a:rPr lang="ru-RU" sz="2400" dirty="0" err="1" smtClean="0"/>
              <a:t>Устькымской</a:t>
            </a:r>
            <a:r>
              <a:rPr lang="ru-RU" sz="2400" dirty="0" smtClean="0"/>
              <a:t> библиотекой</a:t>
            </a:r>
          </a:p>
          <a:p>
            <a:pPr algn="r"/>
            <a:r>
              <a:rPr lang="ru-RU" sz="2400" dirty="0" smtClean="0"/>
              <a:t>1980-1995 – библиотекарь  центральной районной  библиотеки</a:t>
            </a:r>
          </a:p>
          <a:p>
            <a:pPr algn="r"/>
            <a:endParaRPr lang="ru-RU" sz="24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56176" y="476672"/>
            <a:ext cx="2629272" cy="1066800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/>
              <a:t>Бабушка -библиотекарь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652372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2040" y="0"/>
            <a:ext cx="8219256" cy="1196752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tx2"/>
                </a:solidFill>
              </a:rPr>
              <a:t>Бабушкин огород</a:t>
            </a:r>
            <a:endParaRPr lang="ru-RU" dirty="0">
              <a:solidFill>
                <a:schemeClr val="tx2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196752"/>
            <a:ext cx="7032104" cy="52740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87538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165</TotalTime>
  <Words>265</Words>
  <Application>Microsoft Office PowerPoint</Application>
  <PresentationFormat>Экран (4:3)</PresentationFormat>
  <Paragraphs>29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Бумажная</vt:lpstr>
      <vt:lpstr>Антонова Лидия Ивановна</vt:lpstr>
      <vt:lpstr>Детство бабушки</vt:lpstr>
      <vt:lpstr>Студенческие годы</vt:lpstr>
      <vt:lpstr>Начало педагогической деятельности</vt:lpstr>
      <vt:lpstr>д. Усть-кыма</vt:lpstr>
      <vt:lpstr>Семинар старших пионервожатых в  д. Засулье 1977г.</vt:lpstr>
      <vt:lpstr>Бабушка -библиотекарь</vt:lpstr>
      <vt:lpstr>Бабушкин огород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Антонова Лидия Ивановна</dc:title>
  <dc:creator>Информатика 1</dc:creator>
  <cp:lastModifiedBy>Информатика 1</cp:lastModifiedBy>
  <cp:revision>17</cp:revision>
  <dcterms:created xsi:type="dcterms:W3CDTF">2023-12-13T11:36:47Z</dcterms:created>
  <dcterms:modified xsi:type="dcterms:W3CDTF">2023-12-20T11:57:16Z</dcterms:modified>
</cp:coreProperties>
</file>