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71" r:id="rId5"/>
    <p:sldId id="273" r:id="rId6"/>
    <p:sldId id="263" r:id="rId7"/>
    <p:sldId id="259" r:id="rId8"/>
    <p:sldId id="258" r:id="rId9"/>
    <p:sldId id="265" r:id="rId10"/>
    <p:sldId id="264" r:id="rId11"/>
    <p:sldId id="270" r:id="rId12"/>
    <p:sldId id="260" r:id="rId13"/>
    <p:sldId id="261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Кожевникова Людмила Федоровна – Заслуженный учитель РСФСР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697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Концерт мастеров искусств для делегатов съезда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3075" name="Picture 3" descr="D:\Users\Zavuch\Desktop\Кожевникова Л.Ф\00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695076"/>
            <a:ext cx="1751641" cy="238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2915816" y="1484785"/>
            <a:ext cx="5770984" cy="2880320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sz="1600" dirty="0"/>
              <a:t>Ведущие концерта –дикторы Центрального телевидения  С. </a:t>
            </a:r>
            <a:r>
              <a:rPr lang="ru-RU" sz="1600" dirty="0" err="1"/>
              <a:t>Жильцова</a:t>
            </a:r>
            <a:r>
              <a:rPr lang="ru-RU" sz="1600" dirty="0"/>
              <a:t> и Е. </a:t>
            </a:r>
            <a:r>
              <a:rPr lang="ru-RU" sz="1600" dirty="0" smtClean="0"/>
              <a:t>Суслов</a:t>
            </a:r>
          </a:p>
          <a:p>
            <a:pPr>
              <a:buFontTx/>
              <a:buChar char="-"/>
            </a:pPr>
            <a:r>
              <a:rPr lang="ru-RU" sz="1600" dirty="0" smtClean="0"/>
              <a:t>Большой детский хор Центрального телевидения и Всесоюзного радио</a:t>
            </a:r>
          </a:p>
          <a:p>
            <a:pPr>
              <a:buFontTx/>
              <a:buChar char="-"/>
            </a:pPr>
            <a:r>
              <a:rPr lang="ru-RU" sz="1600" dirty="0" smtClean="0"/>
              <a:t>Ян Френкель</a:t>
            </a:r>
          </a:p>
          <a:p>
            <a:pPr>
              <a:buFontTx/>
              <a:buChar char="-"/>
            </a:pPr>
            <a:r>
              <a:rPr lang="ru-RU" sz="1600" dirty="0" smtClean="0"/>
              <a:t>Ринат Ибрагимов</a:t>
            </a:r>
          </a:p>
          <a:p>
            <a:pPr>
              <a:buFontTx/>
              <a:buChar char="-"/>
            </a:pPr>
            <a:r>
              <a:rPr lang="ru-RU" sz="1600" dirty="0" smtClean="0"/>
              <a:t>Людмила Зыкина</a:t>
            </a:r>
          </a:p>
          <a:p>
            <a:pPr>
              <a:buFontTx/>
              <a:buChar char="-"/>
            </a:pPr>
            <a:r>
              <a:rPr lang="ru-RU" sz="1600" dirty="0" smtClean="0"/>
              <a:t>Государственный академический хореографический  ансамбль «Березка»</a:t>
            </a:r>
          </a:p>
          <a:p>
            <a:pPr>
              <a:buFontTx/>
              <a:buChar char="-"/>
            </a:pPr>
            <a:r>
              <a:rPr lang="ru-RU" sz="1600" dirty="0" smtClean="0"/>
              <a:t>Евгений Петросян</a:t>
            </a:r>
          </a:p>
          <a:p>
            <a:pPr>
              <a:buFontTx/>
              <a:buChar char="-"/>
            </a:pPr>
            <a:endParaRPr lang="ru-RU" dirty="0" smtClean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345204"/>
            <a:ext cx="5760640" cy="2450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993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Новгород, Вильнюс, Краснодон 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629877"/>
            <a:ext cx="3657600" cy="2512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22987"/>
            <a:ext cx="2935760" cy="4215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20" y="1484784"/>
            <a:ext cx="4104456" cy="2715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619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850106"/>
          </a:xfrm>
        </p:spPr>
        <p:txBody>
          <a:bodyPr/>
          <a:lstStyle/>
          <a:p>
            <a:r>
              <a:rPr lang="ru-RU" sz="3200" dirty="0" smtClean="0">
                <a:solidFill>
                  <a:srgbClr val="C00000"/>
                </a:solidFill>
              </a:rPr>
              <a:t>Лыжный спорт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4" y="332656"/>
            <a:ext cx="1733333" cy="2561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D:\Users\Zavuch\Desktop\Кожевникова Л.Ф\00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89243"/>
            <a:ext cx="3489863" cy="493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" y="2924944"/>
            <a:ext cx="1676400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457" y="1262630"/>
            <a:ext cx="1649388" cy="2323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610077"/>
            <a:ext cx="1543050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а1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581128"/>
            <a:ext cx="1484313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332616"/>
            <a:ext cx="1599072" cy="225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Zavuch\Desktop\Кожевникова Л.Ф\00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887" y="2740789"/>
            <a:ext cx="1948472" cy="2675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95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Гастроли Лешуконского любительского фольклорного хора в С-Петербурге. Январь 2008г. Кожевникова Л.Ф. – 2-я справа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369971" cy="4826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577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12160" y="274638"/>
            <a:ext cx="267464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Всегда со школой 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2008-03-15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212080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2008-03-15\Сохранить01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24943"/>
            <a:ext cx="5760640" cy="373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14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Детство в Смоленце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2666" y="2510009"/>
            <a:ext cx="3466667" cy="2752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0375" y="2626256"/>
            <a:ext cx="3657600" cy="251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76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Школьные годы 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КЛФ\в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21183"/>
            <a:ext cx="3447445" cy="4206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КЛФ\в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172486"/>
            <a:ext cx="3528392" cy="421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КЛФ\в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282" y="1412777"/>
            <a:ext cx="2396047" cy="286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95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Годы учебы в </a:t>
            </a:r>
            <a:r>
              <a:rPr lang="ru-RU" sz="3200" dirty="0" err="1" smtClean="0">
                <a:solidFill>
                  <a:srgbClr val="C00000"/>
                </a:solidFill>
              </a:rPr>
              <a:t>Лешуконской</a:t>
            </a:r>
            <a:r>
              <a:rPr lang="ru-RU" sz="3200" dirty="0" smtClean="0">
                <a:solidFill>
                  <a:srgbClr val="C00000"/>
                </a:solidFill>
              </a:rPr>
              <a:t> средней школе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\\Server-lsosh\администрация\Пешеходина С.А\Кожевникова Л.Ф\Кожевникова ЛФ (1)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722527"/>
            <a:ext cx="4222095" cy="305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Фото 17.04.55 Кожевникова (</a:t>
            </a:r>
            <a:r>
              <a:rPr lang="ru-RU" dirty="0" err="1" smtClean="0"/>
              <a:t>Пахова</a:t>
            </a:r>
            <a:r>
              <a:rPr lang="ru-RU" dirty="0" smtClean="0"/>
              <a:t>) Людмила первая слева во втором ряду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Фото май 1956 (или 1957 года) Кожевникова (</a:t>
            </a:r>
            <a:r>
              <a:rPr lang="ru-RU" dirty="0" err="1" smtClean="0"/>
              <a:t>Пахова</a:t>
            </a:r>
            <a:r>
              <a:rPr lang="ru-RU" dirty="0" smtClean="0"/>
              <a:t>) Людмила вторая слева.</a:t>
            </a:r>
            <a:endParaRPr lang="ru-RU" dirty="0"/>
          </a:p>
        </p:txBody>
      </p:sp>
      <p:pic>
        <p:nvPicPr>
          <p:cNvPr id="1027" name="Picture 3" descr="\\Server-lsosh\администрация\Пешеходина С.А\Кожевникова Л.Ф\Кожевникова ЛФ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08920"/>
            <a:ext cx="4079531" cy="3091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46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8030"/>
            <a:ext cx="2664296" cy="3764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077" y="1988840"/>
            <a:ext cx="4916723" cy="3670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sz="quarter" idx="1"/>
          </p:nvPr>
        </p:nvSpPr>
        <p:spPr>
          <a:xfrm>
            <a:off x="467544" y="908720"/>
            <a:ext cx="3600400" cy="63976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Студентка 1 курса АГПИ Кожевникова (</a:t>
            </a:r>
            <a:r>
              <a:rPr lang="ru-RU" dirty="0" err="1" smtClean="0"/>
              <a:t>Пахова</a:t>
            </a:r>
            <a:r>
              <a:rPr lang="ru-RU" dirty="0" smtClean="0"/>
              <a:t>) Л.Ф., 1958 год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980729"/>
            <a:ext cx="4041775" cy="64807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Коллектив </a:t>
            </a:r>
            <a:r>
              <a:rPr lang="ru-RU" dirty="0" err="1" smtClean="0"/>
              <a:t>Кельчемгорской</a:t>
            </a:r>
            <a:r>
              <a:rPr lang="ru-RU" dirty="0" smtClean="0"/>
              <a:t> восьмилетней школы 1962 год. Первая справа Кожевникова (</a:t>
            </a:r>
            <a:r>
              <a:rPr lang="ru-RU" dirty="0" err="1" smtClean="0"/>
              <a:t>Пахова</a:t>
            </a:r>
            <a:r>
              <a:rPr lang="ru-RU" dirty="0" smtClean="0"/>
              <a:t>) Л.Ф.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53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Курсы повышения квалификации в Москве по математике (1967) и физике (1972)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2051" name="Picture 3" descr="D:\Users\Zavuch\Desktop\Кожевникова Л.Ф\00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4217822" cy="275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Users\Zavuch\Desktop\Кожевникова Л.Ф\00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5976" y="2996952"/>
            <a:ext cx="4190057" cy="279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2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274638"/>
            <a:ext cx="3826768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Трудовые награды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0762" y="2767152"/>
            <a:ext cx="1590476" cy="2238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422" y="5097654"/>
            <a:ext cx="1904762" cy="1409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861047"/>
            <a:ext cx="1869182" cy="264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184112"/>
            <a:ext cx="2061379" cy="1218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347" y="1412776"/>
            <a:ext cx="2232248" cy="3137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8462"/>
            <a:ext cx="2232248" cy="3242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97" y="368462"/>
            <a:ext cx="2357388" cy="3200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548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Трудовые награды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54691"/>
            <a:ext cx="2551939" cy="3398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466" y="1956575"/>
            <a:ext cx="2364006" cy="3393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956576"/>
            <a:ext cx="2371307" cy="3416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19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Делегация Архангельской области на Всероссийском съезде учителей  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(апрель 1978)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38517"/>
            <a:ext cx="6955758" cy="4742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60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168</TotalTime>
  <Words>168</Words>
  <Application>Microsoft Office PowerPoint</Application>
  <PresentationFormat>Экран (4:3)</PresentationFormat>
  <Paragraphs>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Кожевникова Людмила Федоровна – Заслуженный учитель РСФСР</vt:lpstr>
      <vt:lpstr>Детство в Смоленце</vt:lpstr>
      <vt:lpstr>Школьные годы </vt:lpstr>
      <vt:lpstr>Годы учебы в Лешуконской средней школе</vt:lpstr>
      <vt:lpstr>Презентация PowerPoint</vt:lpstr>
      <vt:lpstr>Курсы повышения квалификации в Москве по математике (1967) и физике (1972)</vt:lpstr>
      <vt:lpstr>Трудовые награды</vt:lpstr>
      <vt:lpstr>Трудовые награды</vt:lpstr>
      <vt:lpstr>Делегация Архангельской области на Всероссийском съезде учителей   (апрель 1978)</vt:lpstr>
      <vt:lpstr>Концерт мастеров искусств для делегатов съезда</vt:lpstr>
      <vt:lpstr>Новгород, Вильнюс, Краснодон </vt:lpstr>
      <vt:lpstr>Лыжный спорт</vt:lpstr>
      <vt:lpstr>Гастроли Лешуконского любительского фольклорного хора в С-Петербурге. Январь 2008г. Кожевникова Л.Ф. – 2-я справа</vt:lpstr>
      <vt:lpstr>Всегда со школой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Завуч</dc:creator>
  <cp:lastModifiedBy>Демушкина Наталья</cp:lastModifiedBy>
  <cp:revision>24</cp:revision>
  <dcterms:created xsi:type="dcterms:W3CDTF">2021-05-31T14:51:37Z</dcterms:created>
  <dcterms:modified xsi:type="dcterms:W3CDTF">2024-06-05T10:41:56Z</dcterms:modified>
</cp:coreProperties>
</file>