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5C70A-7CBE-4028-B528-6543CB4D220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CCDE6-D2D2-4A55-A05D-1861FEB93E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517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CCDE6-D2D2-4A55-A05D-1861FEB93E6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315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CCDE6-D2D2-4A55-A05D-1861FEB93E6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099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17.jpe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materials/244761/dobrym-lyudyam-na-poslushane" TargetMode="External"/><Relationship Id="rId2" Type="http://schemas.openxmlformats.org/officeDocument/2006/relationships/hyperlink" Target="https://ru.wikipedia.org/wiki/&#1058;&#1091;&#1075;&#1072;&#1088;&#1080;&#1085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shist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2924944"/>
            <a:ext cx="4419600" cy="1600327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«Богатыри в исторической памяти народа»</a:t>
            </a:r>
          </a:p>
        </p:txBody>
      </p:sp>
    </p:spTree>
    <p:extLst>
      <p:ext uri="{BB962C8B-B14F-4D97-AF65-F5344CB8AC3E}">
        <p14:creationId xmlns:p14="http://schemas.microsoft.com/office/powerpoint/2010/main" xmlns="" val="172704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соловей разбойник картин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082"/>
          <a:stretch/>
        </p:blipFill>
        <p:spPr bwMode="auto">
          <a:xfrm>
            <a:off x="2581275" y="1534074"/>
            <a:ext cx="6869572" cy="464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соловей разбой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2550" cy="685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33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572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33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ovogodnie_bubenccy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11560" y="5805264"/>
            <a:ext cx="609600" cy="609600"/>
          </a:xfrm>
          <a:prstGeom prst="rect">
            <a:avLst/>
          </a:prstGeom>
        </p:spPr>
      </p:pic>
      <p:pic>
        <p:nvPicPr>
          <p:cNvPr id="5126" name="Picture 6" descr="Картинки по запросу добрыня никитич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328739" cy="710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русская тройка в живопис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94" y="0"/>
            <a:ext cx="9306144" cy="700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495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змей горыны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88839"/>
            <a:ext cx="5231479" cy="359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забава путятиш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931268" cy="522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31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Novogodnie_bubenccy.mp3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51520" y="6021288"/>
            <a:ext cx="609600" cy="609600"/>
          </a:xfrm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по запросу русская тройка в живопис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94" y="0"/>
            <a:ext cx="9306144" cy="700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333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княжеская жена апракс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8" t="5519" r="36645" b="5026"/>
          <a:stretch/>
        </p:blipFill>
        <p:spPr bwMode="auto">
          <a:xfrm>
            <a:off x="5127924" y="546878"/>
            <a:ext cx="4016076" cy="603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тугарин змее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950" y="1052736"/>
            <a:ext cx="4828554" cy="502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36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артинки по запросу ярмарка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44" y="-1"/>
            <a:ext cx="9129255" cy="688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1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Дополни фразы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/>
              <a:t>Мне сегодня удалось…</a:t>
            </a:r>
          </a:p>
          <a:p>
            <a:pPr lvl="0"/>
            <a:r>
              <a:rPr lang="ru-RU" sz="3600" dirty="0"/>
              <a:t>Мне больше всего понравилось…</a:t>
            </a:r>
          </a:p>
          <a:p>
            <a:pPr lvl="0"/>
            <a:r>
              <a:rPr lang="ru-RU" sz="3600" smtClean="0"/>
              <a:t>Меня </a:t>
            </a:r>
            <a:r>
              <a:rPr lang="ru-RU" sz="3600" smtClean="0"/>
              <a:t>удивило…</a:t>
            </a:r>
            <a:endParaRPr lang="ru-RU" sz="3600" dirty="0" smtClean="0"/>
          </a:p>
          <a:p>
            <a:pPr lvl="0"/>
            <a:r>
              <a:rPr lang="ru-RU" sz="3600" dirty="0" smtClean="0"/>
              <a:t>Для меня было открытием, что…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0722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hlinkClick r:id="rId2"/>
              </a:rPr>
              <a:t>Википедия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://ru.wikipedia.org/wiki/</a:t>
            </a:r>
            <a:r>
              <a:rPr lang="ru-RU" dirty="0" err="1" smtClean="0">
                <a:hlinkClick r:id="rId2"/>
              </a:rPr>
              <a:t>Тугарин</a:t>
            </a:r>
            <a:endParaRPr lang="ru-RU" dirty="0"/>
          </a:p>
          <a:p>
            <a:pPr marL="0" indent="0">
              <a:buNone/>
            </a:pPr>
            <a:endParaRPr lang="ru-RU" dirty="0" smtClean="0">
              <a:hlinkClick r:id="rId3"/>
            </a:endParaRPr>
          </a:p>
          <a:p>
            <a:pPr marL="0" indent="0">
              <a:buNone/>
            </a:pPr>
            <a:r>
              <a:rPr lang="ru-RU" dirty="0" smtClean="0">
                <a:hlinkClick r:id="rId3"/>
              </a:rPr>
              <a:t>Культура РФ</a:t>
            </a:r>
            <a:endParaRPr lang="ru-RU" dirty="0">
              <a:hlinkClick r:id="rId3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www.culture.ru/materials/244761/dobrym-lyudyam-na-poslushane</a:t>
            </a:r>
            <a:endParaRPr lang="ru-RU" dirty="0" smtClean="0"/>
          </a:p>
          <a:p>
            <a:pPr marL="0" indent="0">
              <a:buNone/>
            </a:pPr>
            <a:endParaRPr lang="ru-RU" b="1" dirty="0">
              <a:hlinkClick r:id="rId4"/>
            </a:endParaRPr>
          </a:p>
          <a:p>
            <a:pPr marL="0" indent="0">
              <a:buNone/>
            </a:pPr>
            <a:r>
              <a:rPr lang="ru-RU" b="1" dirty="0" smtClean="0">
                <a:hlinkClick r:id="rId4"/>
              </a:rPr>
              <a:t>Русская </a:t>
            </a:r>
            <a:r>
              <a:rPr lang="ru-RU" b="1" dirty="0">
                <a:hlinkClick r:id="rId4"/>
              </a:rPr>
              <a:t>историческая </a:t>
            </a:r>
            <a:r>
              <a:rPr lang="ru-RU" b="1" dirty="0" smtClean="0">
                <a:hlinkClick r:id="rId4"/>
              </a:rPr>
              <a:t>библиотека</a:t>
            </a:r>
            <a:r>
              <a:rPr lang="ru-RU" b="1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www.culture.ru/materials/244761/dobrym-lyudyam-na-poslushane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История РФ: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https://histrf.ru/biblioteka/b/russkiie-boghatyri-chto-my-o-nikh-nie-znaiem</a:t>
            </a:r>
            <a:endParaRPr lang="ru-RU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32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Рубашку такую не вяжут, не шьют,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Её из колечек железных плетут.</a:t>
            </a:r>
          </a:p>
        </p:txBody>
      </p:sp>
      <p:pic>
        <p:nvPicPr>
          <p:cNvPr id="10242" name="Picture 2" descr="Картинки по запросу кольчуга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3646" y="3068960"/>
            <a:ext cx="3823497" cy="382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9395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286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Железная шапка с острым концом,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спереди клюв навис над лицом.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Картинки по запросу шлем богатыр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22"/>
          <a:stretch/>
        </p:blipFill>
        <p:spPr bwMode="auto">
          <a:xfrm>
            <a:off x="2699792" y="2780928"/>
            <a:ext cx="3858589" cy="36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601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Оружие это не просто поднять,</a:t>
            </a:r>
          </a:p>
          <a:p>
            <a:pPr marL="0" indent="0" algn="ctr">
              <a:buNone/>
            </a:pPr>
            <a:r>
              <a:rPr lang="ru-RU" sz="3200" dirty="0"/>
              <a:t>Не просто поднять и в руке удержать.</a:t>
            </a:r>
          </a:p>
          <a:p>
            <a:pPr marL="0" indent="0" algn="ctr">
              <a:buNone/>
            </a:pPr>
            <a:r>
              <a:rPr lang="ru-RU" sz="3200" dirty="0"/>
              <a:t>Легко им снести было голову с плеч…</a:t>
            </a:r>
          </a:p>
          <a:p>
            <a:pPr marL="0" indent="0" algn="ctr">
              <a:buNone/>
            </a:pPr>
            <a:r>
              <a:rPr lang="ru-RU" sz="3200" dirty="0"/>
              <a:t>Ну, что, догадались? Конечно же…</a:t>
            </a:r>
          </a:p>
        </p:txBody>
      </p:sp>
      <p:pic>
        <p:nvPicPr>
          <p:cNvPr id="12290" name="Picture 2" descr="Картинки по запросу меч богатырск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3776565" cy="243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460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Чтоб грудь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защитить от ударов врага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Уж вы это знаете, наверняка,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левой руке у героя висит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Тяжёлый, блестящий и кругленький…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 descr="Картинки по запросу щит богатыр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51878"/>
            <a:ext cx="3034073" cy="308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969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79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Богатыри в исторической памяти народа»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40" name="Picture 4" descr="Картинки по запросу ру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127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1) герой </a:t>
            </a:r>
            <a:r>
              <a:rPr lang="ru-RU" sz="2800" dirty="0"/>
              <a:t>русских былин, совершающий воинские подвиги во имя </a:t>
            </a:r>
            <a:r>
              <a:rPr lang="ru-RU" sz="2800" dirty="0" smtClean="0"/>
              <a:t>Родины</a:t>
            </a:r>
          </a:p>
          <a:p>
            <a:pPr marL="0" indent="0">
              <a:buNone/>
            </a:pPr>
            <a:r>
              <a:rPr lang="ru-RU" sz="2800" dirty="0" smtClean="0"/>
              <a:t>2) человек </a:t>
            </a:r>
            <a:r>
              <a:rPr lang="ru-RU" sz="2800" dirty="0"/>
              <a:t>безмерной силы, стойкости, </a:t>
            </a:r>
            <a:r>
              <a:rPr lang="ru-RU" sz="2800" dirty="0" smtClean="0"/>
              <a:t>отваги</a:t>
            </a:r>
            <a:endParaRPr lang="ru-RU" sz="2800" dirty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15362" name="Picture 2" descr="Картинки по запросу богаты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334000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86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васнецов</a:t>
            </a:r>
            <a:endParaRPr lang="ru-RU" dirty="0"/>
          </a:p>
        </p:txBody>
      </p:sp>
      <p:pic>
        <p:nvPicPr>
          <p:cNvPr id="1026" name="Picture 2" descr="Картинки по запросу богаты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5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тройка</a:t>
            </a:r>
            <a:endParaRPr lang="ru-RU" dirty="0"/>
          </a:p>
        </p:txBody>
      </p:sp>
      <p:pic>
        <p:nvPicPr>
          <p:cNvPr id="4" name="Novogodnie_bubenccy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  <p:pic>
        <p:nvPicPr>
          <p:cNvPr id="2052" name="Picture 4" descr="Картинки по запросу илья муроме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русская тройка в живопис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245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198</TotalTime>
  <Words>144</Words>
  <Application>Microsoft Office PowerPoint</Application>
  <PresentationFormat>Экран (4:3)</PresentationFormat>
  <Paragraphs>37</Paragraphs>
  <Slides>18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Паркет</vt:lpstr>
      <vt:lpstr>«Богатыри в исторической памяти народа»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Дополни фразы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1</cp:lastModifiedBy>
  <cp:revision>15</cp:revision>
  <dcterms:created xsi:type="dcterms:W3CDTF">2017-11-19T10:51:18Z</dcterms:created>
  <dcterms:modified xsi:type="dcterms:W3CDTF">2021-11-23T10:17:52Z</dcterms:modified>
</cp:coreProperties>
</file>