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5" r:id="rId6"/>
    <p:sldId id="261" r:id="rId7"/>
    <p:sldId id="262" r:id="rId8"/>
    <p:sldId id="257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9;&#1095;&#1105;&#1073;&#1072;\&#1092;&#1080;&#1079;&#1084;&#1080;&#1085;%20&#1082;&#1086;&#1085;&#1082;&#1091;&#1088;&#1089;\veselaya-fonovaya-muzyka%20(2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enor.com/search/gif-gifs" TargetMode="External"/><Relationship Id="rId2" Type="http://schemas.openxmlformats.org/officeDocument/2006/relationships/hyperlink" Target="https://gifer.com/ru/category/&#1046;&#1080;&#1074;&#1086;&#1090;&#1085;&#1099;&#1077;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kniga-fizkultminutki-dlya-nachalnoy-shkoli-3864328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microsoft.com/office/2007/relationships/media" Target="../media/media1.mp3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5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\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596" y="2214554"/>
            <a:ext cx="7929618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00003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rtDeco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i="1" dirty="0" err="1" smtClean="0">
                <a:ln/>
                <a:solidFill>
                  <a:srgbClr val="7030A0"/>
                </a:solidFill>
              </a:rPr>
              <a:t>Физминутка</a:t>
            </a:r>
            <a:endParaRPr lang="ru-RU" sz="8000" b="1" i="1" dirty="0" smtClean="0">
              <a:ln/>
              <a:solidFill>
                <a:srgbClr val="7030A0"/>
              </a:solidFill>
            </a:endParaRPr>
          </a:p>
          <a:p>
            <a:pPr algn="ctr"/>
            <a:r>
              <a:rPr lang="ru-RU" sz="8000" b="1" i="1" dirty="0" smtClean="0">
                <a:ln/>
                <a:solidFill>
                  <a:srgbClr val="7030A0"/>
                </a:solidFill>
              </a:rPr>
              <a:t>«Лесные зверята»</a:t>
            </a:r>
            <a:endParaRPr lang="ru-RU" sz="8000" b="1" i="1" cap="none" spc="0" dirty="0">
              <a:ln/>
              <a:solidFill>
                <a:srgbClr val="7030A0"/>
              </a:solidFill>
              <a:effectLst/>
            </a:endParaRPr>
          </a:p>
        </p:txBody>
      </p:sp>
      <p:pic>
        <p:nvPicPr>
          <p:cNvPr id="8202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68" y="500042"/>
            <a:ext cx="1756423" cy="167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get-pdb/194708/366c1bf7-6926-44dd-af9f-b93d1c048122/ori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5807" y="4572008"/>
            <a:ext cx="2120892" cy="228599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85852" y="0"/>
            <a:ext cx="70359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Физическое воспитание согласно ФГОС</a:t>
            </a:r>
            <a:endParaRPr lang="ru-RU" sz="3200" dirty="0"/>
          </a:p>
        </p:txBody>
      </p:sp>
      <p:pic>
        <p:nvPicPr>
          <p:cNvPr id="10" name="veselaya-fonovaya-muzyka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500430" y="4786322"/>
            <a:ext cx="1143008" cy="114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4348131"/>
      </p:ext>
    </p:extLst>
  </p:cSld>
  <p:clrMapOvr>
    <a:masterClrMapping/>
  </p:clrMapOvr>
  <p:transition spd="slow" advTm="744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ÐÐ°ÑÑÐ¸Ð½ÐºÐ¸ Ð¿Ð¾ Ð·Ð°Ð¿ÑÐ¾ÑÑ ÑÐ¸Ð·Ð¼Ð¸Ð½ Ð³Ð¸ÑÐºÐ° Ð±ÐµÐ· ÑÐ¾Ð½Ð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56334"/>
            <a:ext cx="3396867" cy="413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1913439"/>
      </p:ext>
    </p:extLst>
  </p:cSld>
  <p:clrMapOvr>
    <a:masterClrMapping/>
  </p:clrMapOvr>
  <p:transition spd="slow" advTm="10312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4.bp.blogspot.com/-SVvTawVIBG8/WygUSMtbfNI/AAAAAAADyQw/4IwigL1cqtAB4frC_yl4r3fOqjIxKphpwCLcBGAs/s1600/77620413_zdorovo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785794"/>
            <a:ext cx="4333872" cy="4333872"/>
          </a:xfrm>
          <a:prstGeom prst="rect">
            <a:avLst/>
          </a:prstGeom>
          <a:noFill/>
        </p:spPr>
      </p:pic>
      <p:pic>
        <p:nvPicPr>
          <p:cNvPr id="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88" t="54028" r="31758" b="38681"/>
          <a:stretch>
            <a:fillRect/>
          </a:stretch>
        </p:blipFill>
        <p:spPr bwMode="auto">
          <a:xfrm>
            <a:off x="5572132" y="3929066"/>
            <a:ext cx="1143008" cy="50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2051708"/>
      </p:ext>
    </p:extLst>
  </p:cSld>
  <p:clrMapOvr>
    <a:masterClrMapping/>
  </p:clrMapOvr>
  <p:transition spd="slow" advTm="5538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40108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1.Сайт «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Gifer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https://gifer.com/ru/category/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Животные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Сайт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Tenor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https://tenor.com/search/gif-gifs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Книга "Физкультминутки для начальной школы"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https://infourok.ru/kniga-fizkultminutki-dlya-nachalnoy-shkoli-3864328.html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Музыка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https://drive.gybka.com/q/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фоновая+веселая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 advTm="2855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89353"/>
            <a:ext cx="4320480" cy="432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4755272"/>
      </p:ext>
    </p:extLst>
  </p:cSld>
  <p:clrMapOvr>
    <a:masterClrMapping/>
  </p:clrMapOvr>
  <p:transition spd="slow" advTm="10046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76872"/>
            <a:ext cx="4845918" cy="484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556446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8127163"/>
      </p:ext>
    </p:extLst>
  </p:cSld>
  <p:clrMapOvr>
    <a:masterClrMapping/>
  </p:clrMapOvr>
  <p:transition spd="slow" advTm="989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ÐÐ°ÑÑÐ¸Ð½ÐºÐ¸ Ð¿Ð¾ Ð·Ð°Ð¿ÑÐ¾ÑÑ Ð³Ð¸ÑÐºÐ¸ Ð´Ð»Ñ ÑÐ¸Ð·Ð¼Ð¸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Ð°ÑÑÐ¸Ð½ÐºÐ¸ Ð¿Ð¾ Ð·Ð°Ð¿ÑÐ¾ÑÑ Ð³Ð¸ÑÐºÐ¸ Ð´Ð»Ñ ÑÐ¸Ð·Ð¼Ð¸Ð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ÐÐ°ÑÑÐ¸Ð½ÐºÐ¸ Ð¿Ð¾ Ð·Ð°Ð¿ÑÐ¾ÑÑ ÑÐ¸Ð·Ð¼Ð¸Ð½ Ð³Ð¸ÑÐºÐ° Ð±ÐµÐ· ÑÐ¾Ð½Ð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5422" y="2928391"/>
            <a:ext cx="3929607" cy="392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9558405"/>
      </p:ext>
    </p:extLst>
  </p:cSld>
  <p:clrMapOvr>
    <a:masterClrMapping/>
  </p:clrMapOvr>
  <p:transition spd="slow" advTm="10405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ÐÐ°ÑÑÐ¸Ð½ÐºÐ¸ Ð¿Ð¾ Ð·Ð°Ð¿ÑÐ¾ÑÑ Ð³Ð¸ÑÐºÐ¸ Ð´Ð»Ñ ÑÐ¸Ð·Ð¼Ð¸Ð½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9751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6721398"/>
      </p:ext>
    </p:extLst>
  </p:cSld>
  <p:clrMapOvr>
    <a:masterClrMapping/>
  </p:clrMapOvr>
  <p:transition spd="slow" advTm="9968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ÐÐ°ÑÑÐ¸Ð½ÐºÐ¸ Ð¿Ð¾ Ð·Ð°Ð¿ÑÐ¾ÑÑ Ð³Ð¸ÑÐºÐ¸ Ð´Ð»Ñ ÑÐ¸Ð·Ð¼Ð¸Ð½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6096"/>
            <a:ext cx="7056784" cy="467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1176880"/>
      </p:ext>
    </p:extLst>
  </p:cSld>
  <p:clrMapOvr>
    <a:masterClrMapping/>
  </p:clrMapOvr>
  <p:transition spd="slow" advTm="6162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eselaya-fonovaya-muzyka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440632" y="5824641"/>
            <a:ext cx="609600" cy="6096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ÐÐ°ÑÑÐ¸Ð½ÐºÐ¸ Ð¿Ð¾ Ð·Ð°Ð¿ÑÐ¾ÑÑ Ð³Ð¸ÑÐºÐ¸ Ð´Ð»Ñ ÑÐ¸Ð·Ð¼Ð¸Ð½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3744416" cy="388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12254"/>
      </p:ext>
    </p:extLst>
  </p:cSld>
  <p:clrMapOvr>
    <a:masterClrMapping/>
  </p:clrMapOvr>
  <p:transition spd="slow" advTm="12199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ÐÐ°ÑÑÐ¸Ð½ÐºÐ¸ Ð¿Ð¾ Ð·Ð°Ð¿ÑÐ¾ÑÑ Ð³Ð¸ÑÐºÐ¸ Ð´Ð»Ñ ÑÐ¸Ð·Ð¼Ð¸Ð½ÑÑÐºÐ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70459"/>
            <a:ext cx="4392488" cy="614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4993" y="1993771"/>
            <a:ext cx="3434494" cy="515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4065368"/>
      </p:ext>
    </p:extLst>
  </p:cSld>
  <p:clrMapOvr>
    <a:masterClrMapping/>
  </p:clrMapOvr>
  <p:transition spd="slow" advTm="9735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700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ÐÐ°ÑÑÐ¸Ð½ÐºÐ¸ Ð¿Ð¾ Ð·Ð°Ð¿ÑÐ¾ÑÑ ÑÐ¸Ð·Ð¼Ð¸Ð½ Ð³Ð¸ÑÐºÐ° Ð±ÐµÐ· ÑÐ¾Ð½Ð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24944"/>
            <a:ext cx="5969148" cy="358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556445"/>
            <a:ext cx="2430551" cy="23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1\Pictures\3948088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2306106"/>
      </p:ext>
    </p:extLst>
  </p:cSld>
  <p:clrMapOvr>
    <a:masterClrMapping/>
  </p:clrMapOvr>
  <p:transition spd="slow" advTm="11092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49</Words>
  <Application>Microsoft Office PowerPoint</Application>
  <PresentationFormat>Экран (4:3)</PresentationFormat>
  <Paragraphs>12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\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1</cp:lastModifiedBy>
  <cp:revision>15</cp:revision>
  <dcterms:created xsi:type="dcterms:W3CDTF">2018-11-30T18:44:38Z</dcterms:created>
  <dcterms:modified xsi:type="dcterms:W3CDTF">2021-03-25T07:27:55Z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12304986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