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9" r:id="rId5"/>
    <p:sldId id="258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86" y="17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3B262-5765-4F16-830B-90B68974613C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7E915-7A19-482E-B21A-4C42A9D29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39552" y="188640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Муниципальное бюджетное дошкольное образовательное учреждение детский сад №31 посёлка Восточного муниципального образования </a:t>
            </a:r>
            <a:r>
              <a:rPr lang="ru-RU" b="1" dirty="0" err="1" smtClean="0">
                <a:solidFill>
                  <a:srgbClr val="0070C0"/>
                </a:solidFill>
              </a:rPr>
              <a:t>Белореченский</a:t>
            </a:r>
            <a:r>
              <a:rPr lang="ru-RU" b="1" dirty="0" smtClean="0">
                <a:solidFill>
                  <a:srgbClr val="0070C0"/>
                </a:solidFill>
              </a:rPr>
              <a:t> район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124744"/>
            <a:ext cx="4941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accent1"/>
                </a:solidFill>
              </a:rPr>
              <a:t>Портфолио</a:t>
            </a:r>
            <a:r>
              <a:rPr lang="ru-RU" sz="2400" b="1" dirty="0" smtClean="0">
                <a:solidFill>
                  <a:schemeClr val="accent1"/>
                </a:solidFill>
              </a:rPr>
              <a:t> воспитателя</a:t>
            </a:r>
          </a:p>
          <a:p>
            <a:r>
              <a:rPr lang="ru-RU" sz="2400" b="1" dirty="0" smtClean="0">
                <a:solidFill>
                  <a:schemeClr val="accent1"/>
                </a:solidFill>
              </a:rPr>
              <a:t>   </a:t>
            </a:r>
            <a:r>
              <a:rPr lang="ru-RU" sz="2400" b="1" dirty="0" err="1" smtClean="0">
                <a:solidFill>
                  <a:schemeClr val="accent1"/>
                </a:solidFill>
              </a:rPr>
              <a:t>Дюминой</a:t>
            </a:r>
            <a:r>
              <a:rPr lang="ru-RU" sz="2400" b="1" dirty="0" smtClean="0">
                <a:solidFill>
                  <a:schemeClr val="accent1"/>
                </a:solidFill>
              </a:rPr>
              <a:t> Елены Николаевны 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916832"/>
            <a:ext cx="4320480" cy="4392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592505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D4D4D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Мое педагогическое кредо: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D4D4D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,,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Ребенок умеет любить того, кто его любит, и его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можно воспитывать только любовью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D4D4D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Ф.Э.Дзержинский.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290162"/>
            <a:ext cx="874846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89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Воспитатель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- это волшебник, который открывает детям дверь в мир взрослых. И оттого, что знает и умеет воспитатель зависит и то, чем и как он научит своих воспитанников (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К.Гельвицкий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42350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75046"/>
            <a:ext cx="87484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89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16632"/>
            <a:ext cx="69127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             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Общие сведения</a:t>
            </a:r>
          </a:p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3200" dirty="0" smtClean="0">
              <a:solidFill>
                <a:srgbClr val="0070C0"/>
              </a:solidFill>
            </a:endParaRPr>
          </a:p>
          <a:p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 rot="10800000" flipV="1">
            <a:off x="0" y="746393"/>
            <a:ext cx="73803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        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cs typeface="Arial" pitchFamily="34" charset="0"/>
              </a:rPr>
              <a:t>                      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aseline="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                               </a:t>
            </a:r>
            <a:endParaRPr kumimoji="0" lang="ru-RU" sz="2000" b="0" i="0" u="none" strike="noStrike" cap="none" normalizeH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aseline="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         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980728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</a:t>
            </a:r>
            <a:r>
              <a:rPr lang="ru-RU" sz="3600" dirty="0" err="1" smtClean="0">
                <a:solidFill>
                  <a:schemeClr val="tx2"/>
                </a:solidFill>
              </a:rPr>
              <a:t>Дюмина</a:t>
            </a:r>
            <a:r>
              <a:rPr lang="ru-RU" sz="3600" dirty="0" smtClean="0">
                <a:solidFill>
                  <a:schemeClr val="tx2"/>
                </a:solidFill>
              </a:rPr>
              <a:t> 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Елена Николаевна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3768" y="2564904"/>
            <a:ext cx="509280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Категория – СЗД</a:t>
            </a:r>
          </a:p>
          <a:p>
            <a:endParaRPr lang="ru-RU" sz="3200" dirty="0" smtClean="0">
              <a:solidFill>
                <a:srgbClr val="7030A0"/>
              </a:solidFill>
            </a:endParaRPr>
          </a:p>
          <a:p>
            <a:r>
              <a:rPr lang="ru-RU" sz="3200" dirty="0" smtClean="0">
                <a:solidFill>
                  <a:srgbClr val="7030A0"/>
                </a:solidFill>
              </a:rPr>
              <a:t>Общий стаж- 21 год</a:t>
            </a:r>
          </a:p>
          <a:p>
            <a:endParaRPr lang="ru-RU" sz="3200" dirty="0" smtClean="0">
              <a:solidFill>
                <a:srgbClr val="7030A0"/>
              </a:solidFill>
            </a:endParaRPr>
          </a:p>
          <a:p>
            <a:r>
              <a:rPr lang="ru-RU" sz="3200" dirty="0" smtClean="0">
                <a:solidFill>
                  <a:srgbClr val="7030A0"/>
                </a:solidFill>
              </a:rPr>
              <a:t>Педагогический стаж-19 лет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42350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75046"/>
            <a:ext cx="87484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89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332656"/>
            <a:ext cx="4291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Мое образование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7" name="Рисунок 6" descr="C:\Users\DNS1\Desktop\мое портфолио\диплом Дюмина Е.Н 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836712"/>
            <a:ext cx="6480720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DNS1\Desktop\мое портфолио\Дюмина Е.Н. вкладыш к диплому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645024"/>
            <a:ext cx="6552728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835696" y="332656"/>
            <a:ext cx="5242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Мои курсы повышения квалификации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image1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5537" y="836712"/>
            <a:ext cx="8136904" cy="56166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67544" y="404664"/>
            <a:ext cx="6840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                Достижения и результаты                                                                                 педагогической деятельности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" name="Picture 2" descr="C:\Users\Public\Documents\Отрисовки 2\1288079926_120912364_1____D__12880799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484784"/>
            <a:ext cx="4968552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image2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3529" y="548680"/>
            <a:ext cx="2016223" cy="26642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95936" y="0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Награды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image3.jpe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11760" y="620688"/>
            <a:ext cx="2304256" cy="3024336"/>
          </a:xfrm>
          <a:prstGeom prst="rect">
            <a:avLst/>
          </a:prstGeom>
        </p:spPr>
      </p:pic>
      <p:pic>
        <p:nvPicPr>
          <p:cNvPr id="2050" name="Picture 2" descr="C:\Users\DNS1\Desktop\мое портфолио\6851151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764704"/>
            <a:ext cx="2232248" cy="3096344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356992"/>
            <a:ext cx="2221053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3717032"/>
            <a:ext cx="2376263" cy="244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483768" y="0"/>
            <a:ext cx="2993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solidFill>
                  <a:srgbClr val="FF0000"/>
                </a:solidFill>
                <a:latin typeface="Arial Black" pitchFamily="34" charset="0"/>
              </a:rPr>
              <a:t>Фотоархив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077" name="Picture 5" descr="C:\Users\DNS1\Desktop\Воспитатель года\IMG-20180508-WA0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266429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C:\Users\DNS1\Desktop\Воспитатель года\IMG-20210528-WA00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692696"/>
            <a:ext cx="2448272" cy="2999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9" y="3861048"/>
            <a:ext cx="2736303" cy="27024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5" name="Picture 13" descr="C:\Users\DNS1\Desktop\Воспитатель года\IMG-20181031-WA0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5" y="3861048"/>
            <a:ext cx="2592287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3861048"/>
            <a:ext cx="266429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5" y="764704"/>
            <a:ext cx="2664296" cy="2963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280831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32656"/>
            <a:ext cx="244827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23528" y="3284984"/>
            <a:ext cx="2808312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3284984"/>
            <a:ext cx="2448272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3212976"/>
            <a:ext cx="2808312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332656"/>
            <a:ext cx="2664296" cy="26642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3267</TotalTime>
  <Words>114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DNS1</dc:creator>
  <cp:lastModifiedBy>DNS1</cp:lastModifiedBy>
  <cp:revision>3</cp:revision>
  <dcterms:created xsi:type="dcterms:W3CDTF">2021-10-18T18:34:25Z</dcterms:created>
  <dcterms:modified xsi:type="dcterms:W3CDTF">2021-10-24T17:42:00Z</dcterms:modified>
</cp:coreProperties>
</file>