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sldIdLst>
    <p:sldId id="256" r:id="rId2"/>
    <p:sldId id="257" r:id="rId3"/>
    <p:sldId id="258" r:id="rId4"/>
    <p:sldId id="262" r:id="rId5"/>
    <p:sldId id="261" r:id="rId6"/>
    <p:sldId id="259" r:id="rId7"/>
    <p:sldId id="268" r:id="rId8"/>
    <p:sldId id="260" r:id="rId9"/>
    <p:sldId id="263" r:id="rId10"/>
    <p:sldId id="264" r:id="rId11"/>
    <p:sldId id="265" r:id="rId12"/>
    <p:sldId id="266" r:id="rId13"/>
    <p:sldId id="267" r:id="rId14"/>
    <p:sldId id="274" r:id="rId15"/>
    <p:sldId id="275" r:id="rId16"/>
    <p:sldId id="270" r:id="rId17"/>
    <p:sldId id="271" r:id="rId18"/>
    <p:sldId id="269" r:id="rId19"/>
    <p:sldId id="272" r:id="rId20"/>
    <p:sldId id="27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4E99-2031-4683-BFF7-1208707E646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9C01-231D-4816-814F-3D1F5C26AF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64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4E99-2031-4683-BFF7-1208707E646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9C01-231D-4816-814F-3D1F5C26AF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034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4E99-2031-4683-BFF7-1208707E646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9C01-231D-4816-814F-3D1F5C26AF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107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4E99-2031-4683-BFF7-1208707E646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9C01-231D-4816-814F-3D1F5C26AF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40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4E99-2031-4683-BFF7-1208707E646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9C01-231D-4816-814F-3D1F5C26AF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866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4E99-2031-4683-BFF7-1208707E646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9C01-231D-4816-814F-3D1F5C26AF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5250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4E99-2031-4683-BFF7-1208707E646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9C01-231D-4816-814F-3D1F5C26AF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233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4E99-2031-4683-BFF7-1208707E646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9C01-231D-4816-814F-3D1F5C26AF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341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4E99-2031-4683-BFF7-1208707E646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9C01-231D-4816-814F-3D1F5C26AF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31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4E99-2031-4683-BFF7-1208707E646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9C01-231D-4816-814F-3D1F5C26AF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340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4E99-2031-4683-BFF7-1208707E646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9C01-231D-4816-814F-3D1F5C26AF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78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14E99-2031-4683-BFF7-1208707E646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99C01-231D-4816-814F-3D1F5C26AF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981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36205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Предметно-развивающая среда в группе казачьей направленности, в соответствии с ФГОС ДОО.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 algn="r">
              <a:lnSpc>
                <a:spcPct val="100000"/>
              </a:lnSpc>
              <a:spcBef>
                <a:spcPct val="20000"/>
              </a:spcBef>
            </a:pPr>
            <a:r>
              <a:rPr lang="ru-RU" sz="1900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МАДОУ детский сад № 1 </a:t>
            </a:r>
          </a:p>
          <a:p>
            <a:pPr lvl="0" algn="r">
              <a:lnSpc>
                <a:spcPct val="100000"/>
              </a:lnSpc>
              <a:spcBef>
                <a:spcPct val="20000"/>
              </a:spcBef>
            </a:pPr>
            <a:r>
              <a:rPr lang="ru-RU" sz="1900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ст. Павловской</a:t>
            </a:r>
          </a:p>
          <a:p>
            <a:pPr lvl="0" algn="r">
              <a:lnSpc>
                <a:spcPct val="100000"/>
              </a:lnSpc>
              <a:spcBef>
                <a:spcPct val="20000"/>
              </a:spcBef>
            </a:pPr>
            <a:r>
              <a:rPr lang="ru-RU" sz="1900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Воспитатель: </a:t>
            </a:r>
          </a:p>
          <a:p>
            <a:pPr lvl="0" algn="r">
              <a:lnSpc>
                <a:spcPct val="100000"/>
              </a:lnSpc>
              <a:spcBef>
                <a:spcPct val="20000"/>
              </a:spcBef>
            </a:pPr>
            <a:r>
              <a:rPr lang="ru-RU" sz="19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Пономаренко Алина Сергеевна</a:t>
            </a:r>
            <a:endParaRPr lang="ru-RU" sz="19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endParaRPr lang="ru-RU" sz="3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790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«Кубанская хата, Ярмарка, Пасха»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655" y="1825625"/>
            <a:ext cx="5856690" cy="4351338"/>
          </a:xfrm>
        </p:spPr>
      </p:pic>
    </p:spTree>
    <p:extLst>
      <p:ext uri="{BB962C8B-B14F-4D97-AF65-F5344CB8AC3E}">
        <p14:creationId xmlns="" xmlns:p14="http://schemas.microsoft.com/office/powerpoint/2010/main" val="649556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детской православной литературы.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="" xmlns:p14="http://schemas.microsoft.com/office/powerpoint/2010/main" val="1390743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«Казачья хата»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4" descr="Изображение выглядит как внутренний, спальня, украшен, мебель&#10;&#10;Автоматически созданное описание">
            <a:extLst>
              <a:ext uri="{FF2B5EF4-FFF2-40B4-BE49-F238E27FC236}">
                <a16:creationId xmlns="" xmlns:a16="http://schemas.microsoft.com/office/drawing/2014/main" id="{E912C123-F67D-46D2-A689-948252EF1E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418856"/>
            <a:ext cx="5267849" cy="3959995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внутренний, ребенок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93093781-BCA1-460D-AB08-0446D2FE94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359" y="2534496"/>
            <a:ext cx="5086441" cy="38663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9446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900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Мини-музей «Кубанское подворье»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949484"/>
            <a:ext cx="4608576" cy="23332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440" y="949484"/>
            <a:ext cx="4459224" cy="23332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80" y="3685032"/>
            <a:ext cx="4471416" cy="24871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099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900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Прослушивание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песен Кубанского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казачьего хора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2\Downloads\1d2da91d-119e-4b2d-ae5a-e600a18a0d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2346" y="1818249"/>
            <a:ext cx="5528602" cy="4146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1099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900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 Казачьими заповедями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80" y="3685032"/>
            <a:ext cx="4471416" cy="2487168"/>
          </a:xfrm>
          <a:prstGeom prst="rect">
            <a:avLst/>
          </a:prstGeom>
        </p:spPr>
      </p:pic>
      <p:pic>
        <p:nvPicPr>
          <p:cNvPr id="3074" name="Picture 2" descr="C:\Users\user2\Downloads\b14a_CIct2bun1xgT8qsBWEDmGHfz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1099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тропа «Музыкальная гостиная»,  «Уголок ПДД»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Изображение выглядит как трава, дерево, внешний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ED8202A7-6784-45C1-8FDF-BF9C136C2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83" y="1825626"/>
            <a:ext cx="5076810" cy="4740728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517EC906-D9E7-438F-B113-EB7D42B25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44" y="1825625"/>
            <a:ext cx="4715256" cy="47407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930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тропа «Пчелиная пасека», «Муравейник»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7" descr="Изображение выглядит как трава, место для отдыха, несколько&#10;&#10;Автоматически созданное описание">
            <a:extLst>
              <a:ext uri="{FF2B5EF4-FFF2-40B4-BE49-F238E27FC236}">
                <a16:creationId xmlns="" xmlns:a16="http://schemas.microsoft.com/office/drawing/2014/main" id="{97EDD20B-D031-4744-90AF-748750E91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25625"/>
            <a:ext cx="5143797" cy="4272521"/>
          </a:xfrm>
          <a:prstGeom prst="rect">
            <a:avLst/>
          </a:prstGeom>
        </p:spPr>
      </p:pic>
      <p:pic>
        <p:nvPicPr>
          <p:cNvPr id="5" name="Рисунок 4" descr="Изображение выглядит как дерево, земля, внешний, украшен&#10;&#10;Автоматически созданное описание">
            <a:extLst>
              <a:ext uri="{FF2B5EF4-FFF2-40B4-BE49-F238E27FC236}">
                <a16:creationId xmlns="" xmlns:a16="http://schemas.microsoft.com/office/drawing/2014/main" id="{BF5C446C-5DCC-416F-8864-64BD80210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15" y="1825625"/>
            <a:ext cx="5027886" cy="42725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3258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тропа «Мастерская Винтика 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Шпунтика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«Дом книги»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4" descr="Изображение выглядит как текст, человек, ребенок, п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F584F1F4-CC51-480E-8BAD-C33324DCD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05" y="1825624"/>
            <a:ext cx="3614415" cy="4351339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нутренний, украшен, спальня, цветн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93996C75-781E-448A-BE14-A3C9A93D8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688" y="1825624"/>
            <a:ext cx="5849112" cy="43513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1187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Инсталляция  Рождественского Вертепа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2\Downloads\5d87d153-1aae-4827-a342-623d8cf701f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08295" y="1600541"/>
            <a:ext cx="3291840" cy="4351338"/>
          </a:xfrm>
          <a:prstGeom prst="rect">
            <a:avLst/>
          </a:prstGeom>
          <a:noFill/>
        </p:spPr>
      </p:pic>
      <p:pic>
        <p:nvPicPr>
          <p:cNvPr id="1027" name="Picture 3" descr="C:\Users\user2\Downloads\739a8560-7b7f-4ee0-9b84-dab6bc3100f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1329" y="1519311"/>
            <a:ext cx="3407898" cy="4543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88102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«Мы Должны проникнуться гордостью за то, что мы казаки, и привить эту гордость нашим потомкам. От того, какими мы будем сегодня и завтра, зависит будущее казачества. О нас и наших делах будут судить потомки. Так будем же достойны славы наших предков»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Атаман В.П. Громов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7721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6427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329" y="365125"/>
            <a:ext cx="11015471" cy="631571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Макеты казачьей хаты и подворья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C:\Users\user2\Desktop\сад 2019\IMG-20190424-WA0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553" y="1277811"/>
            <a:ext cx="3941063" cy="2377439"/>
          </a:xfrm>
          <a:prstGeom prst="rect">
            <a:avLst/>
          </a:prstGeom>
          <a:noFill/>
        </p:spPr>
      </p:pic>
      <p:pic>
        <p:nvPicPr>
          <p:cNvPr id="5" name="Picture 2" descr="F:\моя инновация\фото инновация\20190415_10123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711696" y="1227519"/>
            <a:ext cx="4754880" cy="2478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2" descr="C:\Users\user2\Desktop\сад 2019\IMG-20190423-WA00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9585" y="3790187"/>
            <a:ext cx="4023360" cy="2962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2455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F:\моя инновация\фото инновация\20190415_100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832" y="1600200"/>
            <a:ext cx="4617720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3" descr="F:\моя инновация\фото инновация\20190415_1013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3056" y="1600200"/>
            <a:ext cx="4910328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79762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Информационно-тематический стенд для родителей, с информацией об истории Кубанского казачества.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="" xmlns:p14="http://schemas.microsoft.com/office/powerpoint/2010/main" val="1771872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ИЗО деятельности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" y="1825625"/>
            <a:ext cx="6885432" cy="4351338"/>
          </a:xfrm>
        </p:spPr>
      </p:pic>
    </p:spTree>
    <p:extLst>
      <p:ext uri="{BB962C8B-B14F-4D97-AF65-F5344CB8AC3E}">
        <p14:creationId xmlns="" xmlns:p14="http://schemas.microsoft.com/office/powerpoint/2010/main" val="4250116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артотеки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1992076" y="415845"/>
            <a:ext cx="4826000" cy="6961029"/>
          </a:xfrm>
        </p:spPr>
      </p:pic>
    </p:spTree>
    <p:extLst>
      <p:ext uri="{BB962C8B-B14F-4D97-AF65-F5344CB8AC3E}">
        <p14:creationId xmlns="" xmlns:p14="http://schemas.microsoft.com/office/powerpoint/2010/main" val="3419743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863" y="365125"/>
            <a:ext cx="11069937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геральдики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4" descr="Изображение выглядит как стена, внутренний, человек, комна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CC614E71-A079-4C20-87B5-57C16B1FF9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63" y="1738582"/>
            <a:ext cx="5434357" cy="4509817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пол, человек, внутрен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327EE40D-E2B0-44EE-AF13-BE856E2D37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010" y="1751527"/>
            <a:ext cx="5580014" cy="44360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863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Иконостас, макет Павловского Свято-Успенского храма.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="" xmlns:p14="http://schemas.microsoft.com/office/powerpoint/2010/main" val="17981445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182</Words>
  <Application>Microsoft Office PowerPoint</Application>
  <PresentationFormat>Произвольный</PresentationFormat>
  <Paragraphs>26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Предметно-развивающая среда в группе казачьей направленности, в соответствии с ФГОС ДОО.</vt:lpstr>
      <vt:lpstr> </vt:lpstr>
      <vt:lpstr>Макеты казачьей хаты и подворья</vt:lpstr>
      <vt:lpstr>Слайд 4</vt:lpstr>
      <vt:lpstr>Информационно-тематический стенд для родителей, с информацией об истории Кубанского казачества.</vt:lpstr>
      <vt:lpstr>Уголок ИЗО деятельности </vt:lpstr>
      <vt:lpstr>Картотеки</vt:lpstr>
      <vt:lpstr>Уголок геральдики</vt:lpstr>
      <vt:lpstr>Иконостас, макет Павловского Свято-Успенского храма.</vt:lpstr>
      <vt:lpstr>Модуль «Кубанская хата, Ярмарка, Пасха»</vt:lpstr>
      <vt:lpstr>Библиотека детской православной литературы.</vt:lpstr>
      <vt:lpstr>Музей «Казачья хата»</vt:lpstr>
      <vt:lpstr>Мини-музей «Кубанское подворье»</vt:lpstr>
      <vt:lpstr>Прослушивание песен Кубанского казачьего хора</vt:lpstr>
      <vt:lpstr>Знакомство с  Казачьими заповедями</vt:lpstr>
      <vt:lpstr>Экологическая тропа «Музыкальная гостиная»,  «Уголок ПДД»</vt:lpstr>
      <vt:lpstr>Экологическая тропа «Пчелиная пасека», «Муравейник»</vt:lpstr>
      <vt:lpstr>Экологическая тропа «Мастерская Винтика и Шпунтика», «Дом книги»</vt:lpstr>
      <vt:lpstr>Инсталляция  Рождественского Вертепа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Предметно-развивающая среда в группе казачьей направленности, в соответствии с ФГОС ДОО.</dc:title>
  <dc:creator>Lenovo</dc:creator>
  <cp:lastModifiedBy>user2</cp:lastModifiedBy>
  <cp:revision>11</cp:revision>
  <dcterms:created xsi:type="dcterms:W3CDTF">2021-10-05T09:58:01Z</dcterms:created>
  <dcterms:modified xsi:type="dcterms:W3CDTF">2021-10-05T11:57:19Z</dcterms:modified>
</cp:coreProperties>
</file>