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95" r:id="rId6"/>
    <p:sldId id="296" r:id="rId7"/>
    <p:sldId id="262" r:id="rId8"/>
    <p:sldId id="298" r:id="rId9"/>
    <p:sldId id="299" r:id="rId10"/>
    <p:sldId id="263" r:id="rId11"/>
    <p:sldId id="301" r:id="rId12"/>
    <p:sldId id="297" r:id="rId13"/>
    <p:sldId id="300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>
        <p:scale>
          <a:sx n="44" d="100"/>
          <a:sy n="44" d="100"/>
        </p:scale>
        <p:origin x="-7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FD6F7-0DDA-4645-A458-48CBCB7B867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FD5F-DB17-41D3-91D7-33F6997A3E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6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7FD5F-DB17-41D3-91D7-33F6997A3E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8000"/>
            <a:lum/>
          </a:blip>
          <a:srcRect/>
          <a:stretch>
            <a:fillRect l="-66000" r="-2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44624"/>
            <a:ext cx="64087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Не дерево, а с листочками,</a:t>
            </a:r>
          </a:p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Не рубашка, а сшита, </a:t>
            </a:r>
          </a:p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Не человек, а рассказывает.</a:t>
            </a:r>
            <a:endParaRPr lang="ru-RU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476073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Книга</a:t>
            </a:r>
            <a:endParaRPr lang="ru-RU" sz="3200" i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13316" name="Picture 4" descr="http://photoshopia.ru/clipart/data/1325/medium/1442889706450_photoshopia_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8559"/>
            <a:ext cx="2793815" cy="31628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055065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YS Text"/>
              </a:rPr>
              <a:t>Открыть свои тайны Любому готова. Но ты от неё Не услышишь и </a:t>
            </a:r>
            <a:r>
              <a:rPr lang="ru-RU" sz="3200" b="1" dirty="0" smtClean="0">
                <a:latin typeface="YS Text"/>
              </a:rPr>
              <a:t>слова</a:t>
            </a:r>
            <a:endParaRPr lang="ru-RU" sz="32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3200" dirty="0" smtClean="0">
                <a:latin typeface="Monotype Corsiva" pitchFamily="66" charset="0"/>
              </a:rPr>
              <a:t>Говорит </a:t>
            </a:r>
            <a:r>
              <a:rPr lang="ru-RU" sz="3200" dirty="0">
                <a:latin typeface="Monotype Corsiva" pitchFamily="66" charset="0"/>
              </a:rPr>
              <a:t>она беззвучно, А понятно и не скучно. Ты беседуй чаще с ней - Станешь вчетверо умней.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11.radikal.ru/i316/1507/e4/d6d3419f0f1e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4050" t="5797" r="11461" b="3762"/>
          <a:stretch>
            <a:fillRect/>
          </a:stretch>
        </p:blipFill>
        <p:spPr bwMode="auto">
          <a:xfrm>
            <a:off x="1115616" y="692696"/>
            <a:ext cx="4922729" cy="386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6365"/>
            <a:ext cx="87484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«Апостол» (1564 г.)</a:t>
            </a: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6284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Первая напечатанная книга называлась «Апостол».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Её появление и принято считать датой начала книгопечатания на Руси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12776"/>
            <a:ext cx="417671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7434" y="58975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В этом же году в типографии Фёдорова произошёл пожар.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122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Иван Фёдоров с  семьёй переехал во Львов. Он занял денег и построил свою печатню. </a:t>
            </a:r>
            <a:endParaRPr lang="en-US" dirty="0"/>
          </a:p>
          <a:p>
            <a:r>
              <a:rPr lang="ru-RU" dirty="0"/>
              <a:t>В 1574 году он издал здесь первую русскую «Азбуку».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0591" r="14018" b="16839"/>
          <a:stretch/>
        </p:blipFill>
        <p:spPr bwMode="auto">
          <a:xfrm>
            <a:off x="1259632" y="332655"/>
            <a:ext cx="6480720" cy="41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4365104"/>
            <a:ext cx="822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  и зло, любовь и прощение, милосердие и забота о ближних  - вот что составляет содержание православных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книг. Евангельская тематика всегда присутствовала в произведениях многих русских писателей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1"/>
            <a:ext cx="2592289" cy="336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76671"/>
            <a:ext cx="2437157" cy="351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2782"/>
            <a:ext cx="2446773" cy="36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331913" y="692150"/>
            <a:ext cx="6408737" cy="4103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870" t="2347" r="1399" b="61234"/>
          <a:stretch>
            <a:fillRect/>
          </a:stretch>
        </p:blipFill>
        <p:spPr bwMode="auto">
          <a:xfrm>
            <a:off x="467544" y="476672"/>
            <a:ext cx="8180581" cy="460851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diary.ru/userdir/1/4/1/1/1411521/579448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00042"/>
            <a:ext cx="5900400" cy="4425301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17817" y="4925343"/>
            <a:ext cx="5143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книга уже несколько тысячелетий, но не всегда она была такой, какой мы видим её сейчас.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i/105135/0009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791068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6224" y="46365"/>
            <a:ext cx="4932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Кирилл и </a:t>
            </a:r>
            <a:r>
              <a:rPr lang="ru-RU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Мефодий</a:t>
            </a: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ristianskaya-pritcha-monax-i-pervoistochnik (604x383, 213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6507" y="596478"/>
            <a:ext cx="6704583" cy="433272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35088" y="5174186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славянские книги были рукописными. Создавали их в тиши святых обителей монахи. </a:t>
            </a:r>
          </a:p>
        </p:txBody>
      </p:sp>
    </p:spTree>
    <p:extLst>
      <p:ext uri="{BB962C8B-B14F-4D97-AF65-F5344CB8AC3E}">
        <p14:creationId xmlns:p14="http://schemas.microsoft.com/office/powerpoint/2010/main" val="28991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Icy;&amp;gcy;&amp;rcy;&amp;acy; «&amp;Ncy;&amp;Acy;&amp;Zcy;&amp;Ocy;&amp;Vcy;&amp;Icy; &amp;Scy;&amp;Lcy;&amp;Ocy;&amp;Vcy;&amp;Ocy;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184086"/>
            <a:ext cx="3024000" cy="54432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4605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Они старательно выписывали каждую буковку. Заглавные буквы писали красными чернилами.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00015"/>
            <a:ext cx="2736304" cy="454396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7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365"/>
            <a:ext cx="87484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Первая типография на Руси</a:t>
            </a: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27650" name="Picture 2" descr="http://900igr.net/up/datas/253707/019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3150" t="21000" r="36213" b="7601"/>
          <a:stretch>
            <a:fillRect/>
          </a:stretch>
        </p:blipFill>
        <p:spPr bwMode="auto">
          <a:xfrm>
            <a:off x="1115616" y="836712"/>
            <a:ext cx="6552728" cy="368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45138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Известно, что Иван Фёдоров родился в  1510 году, в Москве, учился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Краковском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университете, где получил учёную степень бакалавра.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 1550-х годах он служил дьяконом в Москве, в храме Николы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Гостунского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, где хранилось множество славянских и греческих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4950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благословению митрополита </a:t>
            </a:r>
            <a:r>
              <a:rPr lang="ru-RU" dirty="0" err="1"/>
              <a:t>Макария</a:t>
            </a:r>
            <a:r>
              <a:rPr lang="ru-RU" dirty="0"/>
              <a:t>  Иван Фёдоров едет в Тверь в </a:t>
            </a:r>
            <a:r>
              <a:rPr lang="ru-RU" dirty="0" err="1"/>
              <a:t>Отрочь</a:t>
            </a:r>
            <a:r>
              <a:rPr lang="ru-RU" dirty="0"/>
              <a:t> монастырь побеседовать с монахом этого монастыря – Максимом Греком, знающим тайну печатания книг. При встрече с ним Иван Фёдоров старался запомнить каждое слово учёного грека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44" y="2924944"/>
            <a:ext cx="3064469" cy="362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078" y="4905531"/>
            <a:ext cx="516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Вскоре по приказу царя Иоанна Васильевича Грозного в Москве начали строить Печатный двор. Это было в 1553 году.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6576" y="58288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10 лет готовились к печатанию первой книги – строили здание, делали печатный станок, отливали шрифт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1" y="332656"/>
            <a:ext cx="64198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</TotalTime>
  <Words>198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2018-03-12T11:32:58Z</dcterms:created>
  <dcterms:modified xsi:type="dcterms:W3CDTF">2022-03-03T18:52:09Z</dcterms:modified>
</cp:coreProperties>
</file>