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9" r:id="rId3"/>
    <p:sldId id="268" r:id="rId4"/>
    <p:sldId id="266" r:id="rId5"/>
    <p:sldId id="280" r:id="rId6"/>
    <p:sldId id="264" r:id="rId7"/>
    <p:sldId id="281" r:id="rId8"/>
    <p:sldId id="262" r:id="rId9"/>
    <p:sldId id="261" r:id="rId10"/>
    <p:sldId id="259" r:id="rId11"/>
    <p:sldId id="282" r:id="rId12"/>
    <p:sldId id="283" r:id="rId13"/>
    <p:sldId id="284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76" autoAdjust="0"/>
  </p:normalViewPr>
  <p:slideViewPr>
    <p:cSldViewPr>
      <p:cViewPr varScale="1">
        <p:scale>
          <a:sx n="65" d="100"/>
          <a:sy n="65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7F68D1-6479-4A1B-9E28-D79BC2328C29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943B1C-A7E3-4F72-9C32-7DA351894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7949-4DED-45AE-8E7A-A19B677CB869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C3B4-F374-4B62-9458-9B6F4FFA5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96D0-B950-4BBF-8CEA-254136DC2013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60164-7684-4A3A-867B-E54A6FF63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F2C6-F89B-4264-99A8-FC0DF0A3FAED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E9BD-A645-48BF-BF27-7B79213E7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6500-AAC8-451A-895E-6A41AB7F7030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F8A6-082A-4A51-819D-EB8AA3D57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9BB3-A27B-4060-8A7E-2289C131890B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0765-60B1-4B2B-897E-8EF9ADCE2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B125-EC38-4D3E-85DC-069E26383557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31DA-EAAF-42D9-9F54-5C29D9FE5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6DA55-C9B4-4692-8302-6252298E9CC9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CCC7-3607-40B6-A691-F2EFD4BDB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81E8-9F57-4AAE-A7B4-CB191924C0F5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A5BB-8164-4D52-91D5-B5B173470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88D1-22BC-4D55-95BC-6D57DDB8716A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593B-C740-4F24-A320-92E9D7C5A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1E2E-32E5-4D80-9A65-50EB53812E24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453D-5B00-42BE-8976-2B6686C87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3801-3129-43DB-B7F0-624C681DDC8A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605D-F65D-4138-B4F4-F13A81F24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445103-3B93-48A4-B261-AEE9D227E462}" type="datetimeFigureOut">
              <a:rPr lang="ru-RU"/>
              <a:pPr>
                <a:defRPr/>
              </a:pPr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F8B79-37AD-48E6-962F-B7E65D072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96" y="1897782"/>
            <a:ext cx="8945590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Новогодняя кампания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учреждений культуры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Курганинский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район</a:t>
            </a:r>
          </a:p>
        </p:txBody>
      </p:sp>
      <p:pic>
        <p:nvPicPr>
          <p:cNvPr id="1026" name="Picture 2" descr="C:\Users\User\Pictures\Мои рисунки Гунько\Курганинск\Флаг-района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560" y="260648"/>
            <a:ext cx="202819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1691"/>
            <a:ext cx="3960440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548681"/>
            <a:ext cx="3744416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960440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832010"/>
            <a:ext cx="3744416" cy="28803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439248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41044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384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4" y="224644"/>
            <a:ext cx="3936436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606916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5195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664"/>
            <a:ext cx="3882324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45024"/>
            <a:ext cx="4399385" cy="28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923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684213" y="16287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Спасибо за внимание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00228"/>
            <a:ext cx="3960440" cy="2970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68" y="274638"/>
            <a:ext cx="3956985" cy="2967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645024"/>
            <a:ext cx="3960440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5"/>
            <a:ext cx="37651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5375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744416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576397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744416" cy="2498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5"/>
            <a:ext cx="3576397" cy="251278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556792"/>
            <a:ext cx="5916635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Новогодние каникулы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учреждениями культуры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проведено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224 мероприятия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2952328" cy="2191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742024" cy="4999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638"/>
            <a:ext cx="29523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759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7011" y="188640"/>
            <a:ext cx="71667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Фабрика Деда Мороза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0708" y="1312157"/>
            <a:ext cx="3384376" cy="2538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76056" y="1296093"/>
            <a:ext cx="3344786" cy="2508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473628" y="4149080"/>
            <a:ext cx="4511352" cy="2537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6846"/>
            <a:ext cx="2360861" cy="4197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65209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190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8696" y="174080"/>
            <a:ext cx="6483442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2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Подарок от главы </a:t>
            </a:r>
          </a:p>
          <a:p>
            <a:pPr algn="ctr" defTabSz="72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муниципального образования</a:t>
            </a:r>
          </a:p>
          <a:p>
            <a:pPr algn="ctr" defTabSz="72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Курганинский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район </a:t>
            </a:r>
          </a:p>
          <a:p>
            <a:pPr algn="ctr" defTabSz="72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совета депутатов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82404"/>
            <a:ext cx="3024336" cy="4186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76803"/>
            <a:ext cx="2972106" cy="41981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4248471" cy="3186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7"/>
            <a:ext cx="4248471" cy="3186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248471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72348"/>
            <a:ext cx="4248471" cy="299701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Катя</cp:lastModifiedBy>
  <cp:revision>57</cp:revision>
  <dcterms:created xsi:type="dcterms:W3CDTF">2018-01-24T08:09:58Z</dcterms:created>
  <dcterms:modified xsi:type="dcterms:W3CDTF">2022-01-09T10:25:15Z</dcterms:modified>
</cp:coreProperties>
</file>