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9" r:id="rId3"/>
    <p:sldId id="260" r:id="rId4"/>
    <p:sldId id="262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69" d="100"/>
          <a:sy n="69" d="100"/>
        </p:scale>
        <p:origin x="4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59CD-74E0-4FC6-AB56-26952249249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1AD9F-25DB-4FE0-AE14-1BEC85F4D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085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59CD-74E0-4FC6-AB56-26952249249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1AD9F-25DB-4FE0-AE14-1BEC85F4D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48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59CD-74E0-4FC6-AB56-26952249249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1AD9F-25DB-4FE0-AE14-1BEC85F4D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217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59CD-74E0-4FC6-AB56-26952249249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1AD9F-25DB-4FE0-AE14-1BEC85F4D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025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59CD-74E0-4FC6-AB56-26952249249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1AD9F-25DB-4FE0-AE14-1BEC85F4D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786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59CD-74E0-4FC6-AB56-26952249249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1AD9F-25DB-4FE0-AE14-1BEC85F4D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463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59CD-74E0-4FC6-AB56-26952249249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1AD9F-25DB-4FE0-AE14-1BEC85F4D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29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59CD-74E0-4FC6-AB56-26952249249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1AD9F-25DB-4FE0-AE14-1BEC85F4D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861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59CD-74E0-4FC6-AB56-26952249249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1AD9F-25DB-4FE0-AE14-1BEC85F4D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407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59CD-74E0-4FC6-AB56-26952249249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1AD9F-25DB-4FE0-AE14-1BEC85F4D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142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59CD-74E0-4FC6-AB56-26952249249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1AD9F-25DB-4FE0-AE14-1BEC85F4D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259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359CD-74E0-4FC6-AB56-26952249249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1AD9F-25DB-4FE0-AE14-1BEC85F4D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06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443029" y="4082473"/>
            <a:ext cx="3402560" cy="2475346"/>
          </a:xfrm>
          <a:prstGeom prst="rect">
            <a:avLst/>
          </a:prstGeom>
          <a:ln w="76200">
            <a:solidFill>
              <a:srgbClr val="C0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 «Оптимизация 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документооборота при составлении портфолио обучающихся МОБУГ № 2 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им. И.С. Колесникова 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2000" b="1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Новокубанска»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8620" y="400946"/>
            <a:ext cx="3524535" cy="283550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 w="76200">
            <a:solidFill>
              <a:srgbClr val="C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i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«Оптимизация </a:t>
            </a:r>
            <a:r>
              <a:rPr lang="ru-RU" b="1" i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организации процесса ежедневного сбора и обработки информации об отсутствующих обучающихся МОБУГ № 2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им. И.С. Колесникова 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i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г. </a:t>
            </a:r>
            <a:r>
              <a:rPr lang="ru-RU" sz="2200" b="1" i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Новокубанска»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333673" y="303067"/>
            <a:ext cx="4553525" cy="3031260"/>
          </a:xfrm>
          <a:prstGeom prst="rect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«Оптимизация </a:t>
            </a:r>
            <a: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процесса выдачи справок родителям обучающихся </a:t>
            </a:r>
            <a:b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МОБУГ № 2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им. И.С. Колесникова </a:t>
            </a:r>
            <a:b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г. </a:t>
            </a:r>
            <a:r>
              <a:rPr lang="ru-RU" sz="2200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Новокубанска»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45589" y="1047292"/>
            <a:ext cx="3349199" cy="403270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3" name="Прямоугольник 12"/>
          <p:cNvSpPr/>
          <p:nvPr/>
        </p:nvSpPr>
        <p:spPr>
          <a:xfrm>
            <a:off x="6733021" y="4001655"/>
            <a:ext cx="4895850" cy="2438400"/>
          </a:xfrm>
          <a:prstGeom prst="rect">
            <a:avLst/>
          </a:prstGeom>
          <a:solidFill>
            <a:schemeClr val="accent2"/>
          </a:solidFill>
          <a:ln w="76200">
            <a:solidFill>
              <a:srgbClr val="C0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«Оптимизация</a:t>
            </a:r>
            <a:endParaRPr lang="ru-RU" sz="110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процесса оформления и подготовки документов при аттестации педагогических кадров МОБУГ № 2 </a:t>
            </a:r>
            <a:endParaRPr lang="ru-RU" sz="110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им. И.С. Колесникова г. </a:t>
            </a:r>
            <a:r>
              <a:rPr lang="ru-RU" sz="2200" b="1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Новокубанска»</a:t>
            </a:r>
            <a:r>
              <a:rPr lang="ru-RU" sz="2000" b="1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10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674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443029" y="4082473"/>
            <a:ext cx="3402560" cy="2475346"/>
          </a:xfrm>
          <a:prstGeom prst="rect">
            <a:avLst/>
          </a:prstGeom>
          <a:ln w="76200">
            <a:solidFill>
              <a:srgbClr val="C0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Оптимизация 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документооборота при составлении портфолио обучающихся МОБУГ № 2 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им. И.С. Колесникова 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г. Новокубанска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8620" y="400946"/>
            <a:ext cx="3524535" cy="283550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 w="76200">
            <a:solidFill>
              <a:srgbClr val="C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i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«Оптимизация </a:t>
            </a:r>
            <a:r>
              <a:rPr lang="ru-RU" b="1" i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организации процесса ежедневного сбора и обработки информации об отсутствующих обучающихся МОБУГ № 2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им. И.С. Колесникова 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i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г. </a:t>
            </a:r>
            <a:r>
              <a:rPr lang="ru-RU" sz="2200" b="1" i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Новокубанска»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155" y="709467"/>
            <a:ext cx="4312518" cy="432386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0" name="Прямоугольник 9"/>
          <p:cNvSpPr/>
          <p:nvPr/>
        </p:nvSpPr>
        <p:spPr>
          <a:xfrm>
            <a:off x="8442035" y="303067"/>
            <a:ext cx="3445163" cy="3031260"/>
          </a:xfrm>
          <a:prstGeom prst="rect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«Оптимизация </a:t>
            </a:r>
            <a: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процесса выдачи справок родителям обучающихся </a:t>
            </a:r>
            <a:b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МОБУГ № 2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им. И.С. Колесникова </a:t>
            </a:r>
            <a:b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г. </a:t>
            </a:r>
            <a:r>
              <a:rPr lang="ru-RU" sz="2200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Новокубанска»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195128" y="3639127"/>
            <a:ext cx="4821380" cy="261389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 w="76200">
            <a:solidFill>
              <a:srgbClr val="C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«Оптимизация </a:t>
            </a:r>
            <a:r>
              <a:rPr lang="ru-RU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процесса организации эвакуации обучающихся 3 «Г» класса  </a:t>
            </a:r>
            <a:r>
              <a:rPr lang="ru-RU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пожаре</a:t>
            </a:r>
            <a:br>
              <a:rPr lang="ru-RU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 использованием план-схемы эвакуации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МОБУГ №2 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им. И.С. Колесникова г. </a:t>
            </a:r>
            <a:r>
              <a:rPr lang="ru-RU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Новокубанска» 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898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4" descr="https://sun9-88.userapi.com/impg/MRYbliIOmb-h1jbEGssajHmr8PCZXpFwfdcnJw/-q07mc5jp4c.jpg?size=1396x1600&amp;quality=96&amp;sign=c1a8bb7b3d04a374747001121e2b07da&amp;type=album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83155" y="700437"/>
            <a:ext cx="3646504" cy="48492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sp>
        <p:nvSpPr>
          <p:cNvPr id="12" name="Прямоугольник 11"/>
          <p:cNvSpPr/>
          <p:nvPr/>
        </p:nvSpPr>
        <p:spPr>
          <a:xfrm>
            <a:off x="443029" y="4082473"/>
            <a:ext cx="3402560" cy="2475346"/>
          </a:xfrm>
          <a:prstGeom prst="rect">
            <a:avLst/>
          </a:prstGeom>
          <a:ln w="76200">
            <a:solidFill>
              <a:srgbClr val="C0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 «</a:t>
            </a:r>
            <a:r>
              <a:rPr lang="ru-RU" sz="2000" b="1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Оптимизация 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документооборота при составлении портфолио обучающихся МОБУГ № 2 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им. И.С. Колесникова 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2000" b="1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Новокубанска»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8620" y="400946"/>
            <a:ext cx="3524535" cy="283550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 w="76200">
            <a:solidFill>
              <a:srgbClr val="C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i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«Оптимизация </a:t>
            </a:r>
            <a:r>
              <a:rPr lang="ru-RU" b="1" i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организации процесса ежедневного сбора и обработки информации об отсутствующих обучающихся МОБУГ № 2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им. И.С. Колесникова 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i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г. </a:t>
            </a:r>
            <a:r>
              <a:rPr lang="ru-RU" sz="2200" b="1" i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Новокубанска»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740073" y="303067"/>
            <a:ext cx="4147125" cy="3031260"/>
          </a:xfrm>
          <a:prstGeom prst="rect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«Оптимизация </a:t>
            </a:r>
            <a: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процесса выдачи справок родителям обучающихся </a:t>
            </a:r>
            <a:b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МОБУГ № 2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им. И.С. Колесникова </a:t>
            </a:r>
            <a:b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г. </a:t>
            </a:r>
            <a:r>
              <a:rPr lang="ru-RU" sz="2200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Новокубанска»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195128" y="3639127"/>
            <a:ext cx="4821380" cy="261389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 w="76200">
            <a:solidFill>
              <a:srgbClr val="C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«Оптимизация </a:t>
            </a:r>
            <a:r>
              <a:rPr lang="ru-RU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процесса организации эвакуации обучающихся 3 «Г» класса  </a:t>
            </a:r>
            <a:r>
              <a:rPr lang="ru-RU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пожаре</a:t>
            </a:r>
            <a:br>
              <a:rPr lang="ru-RU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 использованием план-схемы эвакуации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МОБУГ №2 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им. И.С. Колесникова г. </a:t>
            </a:r>
            <a:r>
              <a:rPr lang="ru-RU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Новокубанска» 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207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240146" y="1136074"/>
            <a:ext cx="3524535" cy="340889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 w="76200">
            <a:solidFill>
              <a:srgbClr val="C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i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«Оптимизация </a:t>
            </a:r>
            <a:r>
              <a:rPr lang="ru-RU" b="1" i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организации процесса ежедневного сбора и обработки информации об отсутствующих обучающихся МОБУГ № 2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им. И.С. Колесникова 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i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г. </a:t>
            </a:r>
            <a:r>
              <a:rPr lang="ru-RU" sz="2200" b="1" i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Новокубанска»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607018" y="769441"/>
            <a:ext cx="4147125" cy="3031260"/>
          </a:xfrm>
          <a:prstGeom prst="rect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«Оптимизация </a:t>
            </a:r>
            <a: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процесса выдачи справок родителям обучающихся </a:t>
            </a:r>
            <a:b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МОБУГ № 2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им. И.С. Колесникова </a:t>
            </a:r>
            <a:b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г. </a:t>
            </a:r>
            <a:r>
              <a:rPr lang="ru-RU" sz="2200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Новокубанска»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5589" y="832684"/>
            <a:ext cx="3440375" cy="458906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1" name="Прямоугольник 10"/>
          <p:cNvSpPr/>
          <p:nvPr/>
        </p:nvSpPr>
        <p:spPr>
          <a:xfrm>
            <a:off x="6705601" y="4045526"/>
            <a:ext cx="4821380" cy="261389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 w="76200">
            <a:solidFill>
              <a:srgbClr val="C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«Оптимизация </a:t>
            </a:r>
            <a:r>
              <a:rPr lang="ru-RU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процесса организации эвакуации обучающихся 3 «Г» класса  </a:t>
            </a:r>
            <a:r>
              <a:rPr lang="ru-RU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пожаре</a:t>
            </a:r>
            <a:br>
              <a:rPr lang="ru-RU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 использованием план-схемы эвакуации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МОБУГ №2 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им. И.С. Колесникова г. </a:t>
            </a:r>
            <a:r>
              <a:rPr lang="ru-RU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Новокубанска» 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0595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258</Words>
  <Application>Microsoft Office PowerPoint</Application>
  <PresentationFormat>Широкоэкранный</PresentationFormat>
  <Paragraphs>44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Proverka</dc:creator>
  <cp:lastModifiedBy>Proverka</cp:lastModifiedBy>
  <cp:revision>3</cp:revision>
  <dcterms:created xsi:type="dcterms:W3CDTF">2022-04-11T03:28:10Z</dcterms:created>
  <dcterms:modified xsi:type="dcterms:W3CDTF">2022-04-11T03:37:31Z</dcterms:modified>
</cp:coreProperties>
</file>