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920392-8913-4E20-ACCC-AF3823AD88F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4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0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5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70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4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92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5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7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5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3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4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5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7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4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6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0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0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0F83BC-D228-479C-AEF2-1F848C472FD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824E82-9709-41B8-889D-4D6D7FFE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7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61250" y="1"/>
            <a:ext cx="11930743" cy="89988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д/с «Сказка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1486" y="1059544"/>
            <a:ext cx="9956800" cy="5131582"/>
          </a:xfrm>
        </p:spPr>
        <p:txBody>
          <a:bodyPr>
            <a:normAutofit fontScale="25000" lnSpcReduction="20000"/>
          </a:bodyPr>
          <a:lstStyle/>
          <a:p>
            <a:r>
              <a:rPr lang="en-US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Скороговорка </a:t>
            </a:r>
            <a:endParaRPr lang="ru-RU" sz="3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уникальное </a:t>
            </a:r>
            <a:r>
              <a:rPr lang="ru-RU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</a:t>
            </a:r>
            <a:r>
              <a:rPr lang="en-US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sz="2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</a:t>
            </a:r>
            <a:r>
              <a:rPr lang="ru-RU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en-US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</a:t>
            </a:r>
            <a:r>
              <a:rPr lang="ru-RU" sz="2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народа.</a:t>
            </a:r>
            <a:endParaRPr lang="ru-RU" sz="2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5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88866" y="6191125"/>
            <a:ext cx="6232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воспитатель Пархоменко Л.И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85" y="221681"/>
            <a:ext cx="78086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произносите текст вслух, но медленно. Слитно, всю фразу целиком, без ошибок, но не торопясь.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интонацией произношения: утвердительно, вопросительно,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восклицательно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грустно и радостно, задумчиво, агрессивно, напевая, разными голосами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3" name="Рисунок 2" descr="https://xn--76-6kcaisorj1a5b.xn--p1ai/thumb/2/euZU--GDAwD9LBL4L4ZTlA/r/d/detskiy_sad_99_6_210kh3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38236" r="7617"/>
          <a:stretch/>
        </p:blipFill>
        <p:spPr bwMode="auto">
          <a:xfrm>
            <a:off x="6079958" y="3673642"/>
            <a:ext cx="6112042" cy="3184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7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258580"/>
            <a:ext cx="60193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настало время устроить конкурс на самый лучший результат: быстро и без ошибок произносите всю скороговорку целиком. Предложите ребенку повторить ее трижды. «Посоревнуйся с товарищем, кто без ошибок быстрее произнесет скороговорку».</a:t>
            </a:r>
          </a:p>
        </p:txBody>
      </p:sp>
      <p:pic>
        <p:nvPicPr>
          <p:cNvPr id="3" name="Рисунок 2" descr="https://ds04.infourok.ru/uploads/ex/0048/00190687-5e719e54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1132114"/>
            <a:ext cx="5366204" cy="5029200"/>
          </a:xfrm>
          <a:prstGeom prst="ellips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7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716" y="256674"/>
            <a:ext cx="1076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 можно использовать в играх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«Паровозик»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дано по одному слову из выбранной скороговорки. После этого вы должны последовательно называть каждый свое слово, как можно быстрее произнести всю скороговорку. А теперь попытайтесь произнести всю скороговорку самостоятельно.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мяч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становятся в круг. Воспитатель в центре произношу начало скороговорки и бросаю мяч одному из игроков, который должен договорить конец и бросить мяч мне.</a:t>
            </a:r>
          </a:p>
        </p:txBody>
      </p:sp>
    </p:spTree>
    <p:extLst>
      <p:ext uri="{BB962C8B-B14F-4D97-AF65-F5344CB8AC3E}">
        <p14:creationId xmlns:p14="http://schemas.microsoft.com/office/powerpoint/2010/main" val="3443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2" y="120081"/>
            <a:ext cx="116885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игры-занятия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проводить на любом занятии. 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помогает не только принять и полюбить такое замечательно речевое упражнение, как скороговорка, но и научиться правильному и четкому произношению звуков и слов родного языка.</a:t>
            </a:r>
          </a:p>
        </p:txBody>
      </p:sp>
      <p:pic>
        <p:nvPicPr>
          <p:cNvPr id="3" name="Рисунок 2" descr="http://rdk-ershov.srt.muzkult.ru/media/2020/11/08/1242514959/351E0A4A-B76A-4C29-9BA9-2D4236D63279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5"/>
          <a:stretch/>
        </p:blipFill>
        <p:spPr bwMode="auto">
          <a:xfrm>
            <a:off x="1583201" y="2835047"/>
            <a:ext cx="9015663" cy="3822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95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3" y="303951"/>
            <a:ext cx="786674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 могут стать отличным средством развития не только дикции, но и творческих способностей; помогут при постановке театрализованных представлений в детском саду, если работать над ними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и с фантазией. И самое главное! Не забывайте хвалить ребёнка.  </a:t>
            </a:r>
          </a:p>
          <a:p>
            <a:endParaRPr lang="ru-RU" dirty="0"/>
          </a:p>
        </p:txBody>
      </p:sp>
      <p:pic>
        <p:nvPicPr>
          <p:cNvPr id="3" name="Рисунок 2" descr="https://ds05.infourok.ru/uploads/ex/0c54/0012f813-fa914044/hello_html_m70d011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56" y="1331495"/>
            <a:ext cx="4107544" cy="552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82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6971" y="520117"/>
            <a:ext cx="8302171" cy="6047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Скороговорок: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4" y="559457"/>
            <a:ext cx="2521561" cy="350515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1214" y="2537342"/>
            <a:ext cx="3505157" cy="2528528"/>
          </a:xfrm>
          <a:prstGeom prst="rect">
            <a:avLst/>
          </a:prstGeom>
          <a:ln w="127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34" y="3308704"/>
            <a:ext cx="2554515" cy="315561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96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4788" y="-466991"/>
            <a:ext cx="3131200" cy="468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8099" y="1127731"/>
            <a:ext cx="4844717" cy="5861840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427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159" y="2775285"/>
            <a:ext cx="6898105" cy="10373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255" y="532827"/>
            <a:ext cx="9068586" cy="417591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хочет разговаривать,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должен выговаривать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правильно и внятно,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было всем понятно.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разговаривать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будем выговаривать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правильно и внятно,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было всем понятно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                                               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Наиль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Бикметов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5558970"/>
            <a:ext cx="9070848" cy="114662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 descr="https://ds05.infourok.ru/uploads/ex/0018/000be6f7-ec52ef43/2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16" y="1281630"/>
            <a:ext cx="4991517" cy="457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7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57" y="145143"/>
            <a:ext cx="85924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правильное произношение, артикуляцию, тренировать дикцию. Учить детей быстро и чисто проговаривать труднопроизносимые слова и фразы.</a:t>
            </a:r>
          </a:p>
        </p:txBody>
      </p:sp>
      <p:pic>
        <p:nvPicPr>
          <p:cNvPr id="4" name="Рисунок 3" descr="https://theslide.ru/img/thumbs/6225db17366176e83fe436827efcd838-800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4" t="46399" r="30723"/>
          <a:stretch/>
        </p:blipFill>
        <p:spPr bwMode="auto">
          <a:xfrm>
            <a:off x="7866741" y="3149600"/>
            <a:ext cx="3895093" cy="32722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114" y="261258"/>
            <a:ext cx="11596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уникальное явление языковой культуры любого народа. Они созданы народом для забавы детям, и надо заметить, это очень полезная забава. Маленькие, коротенькие рифмованные фразы - великолепные упражнения для отработки правильной, чёткой и грамотной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ya-uchitel.ru/_ld/167/1672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33366" r="9236" b="18720"/>
          <a:stretch/>
        </p:blipFill>
        <p:spPr bwMode="auto">
          <a:xfrm>
            <a:off x="2089044" y="2974417"/>
            <a:ext cx="8013911" cy="3256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00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062" y="158214"/>
            <a:ext cx="114701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 имеют несложный, ритмичный, часто шуточный текст, построенный на сочетании звуков, которые затрудняют быстрое произнесение слов, своеобразный тренажёр, они не только поднимают настроение, но и помогают пониманию некоторых слов и фраз, так как зачастую в скороговорках используются устаревшие и мало употребляемые слова, но содержащие необходимые звуки и звукосочетания. Знакомство с этими словами обогатит словарный запас всей семьи.</a:t>
            </a:r>
          </a:p>
        </p:txBody>
      </p:sp>
    </p:spTree>
    <p:extLst>
      <p:ext uri="{BB962C8B-B14F-4D97-AF65-F5344CB8AC3E}">
        <p14:creationId xmlns:p14="http://schemas.microsoft.com/office/powerpoint/2010/main" val="38337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724265"/>
            <a:ext cx="71226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скороговоркам.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 бывают сложные, быстрые, длинные, народные, а также делятся по звукам, которые в них используются.</a:t>
            </a:r>
          </a:p>
        </p:txBody>
      </p:sp>
      <p:pic>
        <p:nvPicPr>
          <p:cNvPr id="3" name="Рисунок 2" descr="https://mbdou72.edummr.ru/wp-content/uploads/2020/05/cute-boy-and-girl-reading-books-vector-1-2048x18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t="318" b="-318"/>
          <a:stretch/>
        </p:blipFill>
        <p:spPr bwMode="auto">
          <a:xfrm>
            <a:off x="6435176" y="724265"/>
            <a:ext cx="5360485" cy="505089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1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4379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шаг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вначале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произнесите скороговорку очень медленно и четко, разбивая на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слоги. Обращайте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произношение всех звуков: и гласных, и согласных. Очень важно на этом этапе не допустить неправильного произношения ни единого из них. Сейчас вы учите и слова, и произношение. Медленно, но уверенно, как говорится. Начинаем работу от простых и коротких скороговорок.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Подбираем  интересную для детей скороговорку  Не используем скороговорки, если у ребенка отсутствует  правильное произношение звука, часто повторяющегося в  скороговорке.</a:t>
            </a:r>
          </a:p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Бублик, баранку, батон и буханку пекарь из теста испек спозаранку.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538" y="352927"/>
            <a:ext cx="11283199" cy="61441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шаг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после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как этот этап успешно пройден и ребенок выучил текст и может произносить его правильно, учитесь делать все то же, но в беззвучном режиме. Сейчас работает только артикуляционный аппарат – без голоса, лишь губы, язык и зубы.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9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71" y="34689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чтение скороговорки шепотом. Очень важно, чтобы именно шепотом, а не шипя или тихо, ребенок четко и понятно мог произнести всю фразу.</a:t>
            </a:r>
          </a:p>
        </p:txBody>
      </p:sp>
      <p:pic>
        <p:nvPicPr>
          <p:cNvPr id="3" name="Рисунок 2" descr="https://avatars.mds.yandex.net/get-zen_doc/1132604/pub_61118bec99a2876e0623a0b0_6112b006c688ae5268332ba2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09" y="2672920"/>
            <a:ext cx="6593305" cy="3938337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9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653</Words>
  <Application>Microsoft Office PowerPoint</Application>
  <PresentationFormat>Широкоэкранный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Gothic</vt:lpstr>
      <vt:lpstr>Times New Roman</vt:lpstr>
      <vt:lpstr>Wingdings 3</vt:lpstr>
      <vt:lpstr>Сектор</vt:lpstr>
      <vt:lpstr>Муниципальное бюджетное дошкольное образовательное учреждение д/с «Сказка» </vt:lpstr>
      <vt:lpstr>Кто хочет разговаривать, Тот должен выговаривать Все правильно и внятно, Чтоб было всем понятно. Мы будем разговаривать И будем выговаривать Так правильно и внятно, Чтоб было всем понятно.                                                               Наиль Бикметов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Картотека Скороговорок:</vt:lpstr>
      <vt:lpstr>Презентация PowerPoint</vt:lpstr>
      <vt:lpstr>Спасибо за внимание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17</cp:revision>
  <dcterms:created xsi:type="dcterms:W3CDTF">2021-11-03T17:18:09Z</dcterms:created>
  <dcterms:modified xsi:type="dcterms:W3CDTF">2021-12-01T19:09:12Z</dcterms:modified>
</cp:coreProperties>
</file>