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78" r:id="rId4"/>
    <p:sldId id="279" r:id="rId5"/>
    <p:sldId id="280" r:id="rId6"/>
    <p:sldId id="285" r:id="rId7"/>
    <p:sldId id="286" r:id="rId8"/>
    <p:sldId id="257" r:id="rId9"/>
    <p:sldId id="287" r:id="rId10"/>
    <p:sldId id="258" r:id="rId11"/>
    <p:sldId id="274" r:id="rId12"/>
    <p:sldId id="259" r:id="rId13"/>
    <p:sldId id="261" r:id="rId14"/>
    <p:sldId id="260" r:id="rId15"/>
    <p:sldId id="262" r:id="rId16"/>
    <p:sldId id="263" r:id="rId17"/>
    <p:sldId id="266" r:id="rId18"/>
    <p:sldId id="268" r:id="rId19"/>
    <p:sldId id="269" r:id="rId20"/>
    <p:sldId id="275" r:id="rId21"/>
    <p:sldId id="276" r:id="rId22"/>
    <p:sldId id="288" r:id="rId23"/>
    <p:sldId id="28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cultandart.ru/uploads/posts_meta/albums/37681_album-hezs4ntr5tfnny3yd95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andia.ru/text/category/grammaticheskij_stroj/" TargetMode="External"/><Relationship Id="rId2" Type="http://schemas.openxmlformats.org/officeDocument/2006/relationships/hyperlink" Target="http://www.pandia.ru/text/category/vzaimoponimanie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315375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« </a:t>
            </a:r>
            <a:r>
              <a:rPr lang="ru-RU" sz="2700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Развитие </a:t>
            </a:r>
            <a:br>
              <a:rPr lang="ru-RU" sz="2700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2700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 связной </a:t>
            </a:r>
            <a:r>
              <a:rPr lang="ru-RU" sz="2700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устной </a:t>
            </a:r>
            <a:r>
              <a:rPr lang="ru-RU" sz="2700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речи  </a:t>
            </a:r>
            <a:r>
              <a:rPr lang="ru-RU" sz="2700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sz="2700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2700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детей  </a:t>
            </a:r>
            <a:r>
              <a:rPr lang="ru-RU" sz="2700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дошкольного возраста. </a:t>
            </a:r>
            <a:br>
              <a:rPr lang="ru-RU" sz="2700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2700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Работа с пословицами.»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Arial Black" pitchFamily="34" charset="0"/>
              </a:rPr>
              <a:t>Автор Демьянова </a:t>
            </a:r>
          </a:p>
          <a:p>
            <a:r>
              <a:rPr lang="ru-RU" sz="1800" dirty="0" smtClean="0">
                <a:solidFill>
                  <a:srgbClr val="FF0000"/>
                </a:solidFill>
                <a:latin typeface="Arial Black" pitchFamily="34" charset="0"/>
              </a:rPr>
              <a:t>Светлана Александровна</a:t>
            </a:r>
            <a:endParaRPr lang="ru-RU" sz="1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Каков мастер – такова и работа.</a:t>
            </a:r>
            <a:endParaRPr lang="ru-RU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7" name="Picture 3" descr="C:\Users\-\Desktop\доклад\IMG_20211118_101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839913"/>
            <a:ext cx="4429156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0070C0"/>
                </a:solidFill>
              </a:rPr>
              <a:t>Цыплят по осени считают.</a:t>
            </a:r>
            <a:endParaRPr lang="ru-RU" sz="3200" i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-\Desktop\доклад\IMG-20211122-WA008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66430" y="1357313"/>
            <a:ext cx="3268265" cy="43576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Без друга в жизни туго.</a:t>
            </a:r>
            <a:b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Нет друга – ищи,  а нашёл – береги.</a:t>
            </a:r>
            <a:endParaRPr lang="ru-RU" sz="2800" dirty="0"/>
          </a:p>
        </p:txBody>
      </p:sp>
      <p:pic>
        <p:nvPicPr>
          <p:cNvPr id="4" name="Содержимое 3" descr="37b58a4d764c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3533775" cy="381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Пословицы о дружб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500306"/>
            <a:ext cx="3214710" cy="39528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 descr="C:\Users\-\Desktop\доклад\IMG_20211029_1006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5" y="1571612"/>
            <a:ext cx="3786214" cy="40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-\Desktop\доклад\IMG_20211018_1545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357430"/>
            <a:ext cx="371477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smtClean="0">
                <a:solidFill>
                  <a:schemeClr val="accent1">
                    <a:lumMod val="75000"/>
                  </a:schemeClr>
                </a:solidFill>
              </a:rPr>
              <a:t>В родном доме и каша гуще.</a:t>
            </a:r>
            <a:endParaRPr lang="ru-RU"/>
          </a:p>
        </p:txBody>
      </p:sp>
      <p:pic>
        <p:nvPicPr>
          <p:cNvPr id="4098" name="Picture 2" descr="C:\Users\-\Desktop\доклад\IMG_20211111_101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500188"/>
            <a:ext cx="3643313" cy="4857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Вражда не делает добра.</a:t>
            </a:r>
            <a:endParaRPr lang="ru-RU" dirty="0"/>
          </a:p>
        </p:txBody>
      </p:sp>
      <p:pic>
        <p:nvPicPr>
          <p:cNvPr id="5" name="Рисунок 4" descr="C:\Users\-\Desktop\доклад\IMG_20210901_0921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06749"/>
            <a:ext cx="4156332" cy="384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«Маленькое безделье лучше большого дела». </a:t>
            </a:r>
            <a:endParaRPr lang="ru-RU" sz="3200" i="1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-\Desktop\доклад\IMG_20211124_1229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481138"/>
            <a:ext cx="3394472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0070C0"/>
                </a:solidFill>
              </a:rPr>
              <a:t>Вода камень точит.</a:t>
            </a:r>
            <a:endParaRPr lang="ru-RU" sz="2800" i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-\Desktop\доклад\IMG_20211124_1136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7930" y="1785938"/>
            <a:ext cx="2839640" cy="37861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0070C0"/>
                </a:solidFill>
              </a:rPr>
              <a:t>Без труда не вытащишь и рыбку из пруда</a:t>
            </a:r>
            <a:endParaRPr lang="ru-RU" sz="2800" i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-\Desktop\доклад\IMG_20211124_1137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632" y="1714500"/>
            <a:ext cx="3161110" cy="42148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Любишь кататься, люби и саночки возить.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Users\-\Desktop\доклад\IMG_20210901_0921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633" y="1785938"/>
            <a:ext cx="2732484" cy="36433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0070C0"/>
                </a:solidFill>
              </a:rPr>
              <a:t>Сделал дело, гуляй смело!</a:t>
            </a:r>
            <a:endParaRPr lang="ru-RU" sz="2800" i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Иллюстрации  к  русским  пословицам  и  поговоркам.">
            <a:hlinkClick r:id="rId2" tooltip="&quot;За двумя зайцами погонишься,ни одного не поймаешь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571612"/>
            <a:ext cx="5267182" cy="39485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42" name="Picture 2" descr="C:\Users\-\Desktop\доклад\IMG_20211124_1106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357298"/>
            <a:ext cx="5929354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Пословицы и поговорки являются важной частью нашей культуры, частью русского народного фольклора, не имеют автора и передаются из уст в уста с древних времён. В них заключена мудрость, образ жизни и особенности менталитета русского народа. Пословицы и поговорки охватывают множество сфер человеческой жизнедеятельности – труд, дружба, семья и другие. </a:t>
            </a:r>
            <a:br>
              <a:rPr lang="ru-RU" dirty="0" smtClean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0070C0"/>
                </a:solidFill>
              </a:rPr>
              <a:t>Делу время -потехе час.</a:t>
            </a:r>
            <a:endParaRPr lang="ru-RU" sz="3200" i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C:\Users\-\Desktop\доклад\IMG_20211019_0934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3" y="1571625"/>
            <a:ext cx="3571899" cy="3929063"/>
          </a:xfrm>
          <a:prstGeom prst="rect">
            <a:avLst/>
          </a:prstGeom>
          <a:noFill/>
        </p:spPr>
      </p:pic>
      <p:pic>
        <p:nvPicPr>
          <p:cNvPr id="5" name="Рисунок 4" descr="C:\Users\-\Desktop\доклад\IMG_20211001_0822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714488"/>
            <a:ext cx="3643337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Arial Black" pitchFamily="34" charset="0"/>
              </a:rPr>
              <a:t/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/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/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/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/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/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/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/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/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/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Приобщая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детей к восприятию пословиц как фольклорного жанра, мы развиваем нравственные качества личности, образное мышление, обогащаем речь, используя разнообразные приемы, которые позволяют сделать эту работу интересной и наиболее эффективной для формирования нравственных качеств каждого ребенка.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07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928813" y="157162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    </a:t>
            </a:r>
            <a:r>
              <a:rPr lang="ru-RU" u="sng" dirty="0" smtClean="0">
                <a:solidFill>
                  <a:srgbClr val="92D050"/>
                </a:solidFill>
                <a:latin typeface="Arial Black" pitchFamily="34" charset="0"/>
              </a:rPr>
              <a:t>Значение </a:t>
            </a:r>
            <a:r>
              <a:rPr lang="ru-RU" u="sng" dirty="0" smtClean="0">
                <a:solidFill>
                  <a:srgbClr val="92D050"/>
                </a:solidFill>
                <a:latin typeface="Arial Black" pitchFamily="34" charset="0"/>
              </a:rPr>
              <a:t>работы с пословицами:</a:t>
            </a:r>
          </a:p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1. Ребенок оценивает факты своей жизни по их значимости, реализует ценностное отношение к миру. Ценностью является для ребенка все, что имеет для него определенную значимость.</a:t>
            </a:r>
          </a:p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2. Использование пословиц и поговорок и работа над ними, повышает уровень воспитанности, сознательности, нравственности, патриотизма, 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  <a:hlinkClick r:id="rId2" tooltip="Взаимопонимание"/>
              </a:rPr>
              <a:t>взаимопонимания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 и трудолюбия.</a:t>
            </a:r>
          </a:p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3. У детей повышается уровень познавательной и речевой деятельности, обогащается словарный запас.</a:t>
            </a:r>
          </a:p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4. Через пословицы и поговорки развивается и формируется 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  <a:hlinkClick r:id="rId3" tooltip="Грамматический строй"/>
              </a:rPr>
              <a:t>грамматический строй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, связная речь, повышается  речевая активность дошкольников с нарушениями речи.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rgbClr val="FF0000"/>
                </a:solidFill>
                <a:latin typeface="Arial Black" pitchFamily="34" charset="0"/>
              </a:rPr>
              <a:t>Спасибо </a:t>
            </a:r>
          </a:p>
          <a:p>
            <a:pPr algn="ctr">
              <a:buNone/>
            </a:pPr>
            <a:r>
              <a:rPr lang="ru-RU" sz="7200" dirty="0" smtClean="0">
                <a:solidFill>
                  <a:srgbClr val="FF0000"/>
                </a:solidFill>
                <a:latin typeface="Arial Black" pitchFamily="34" charset="0"/>
              </a:rPr>
              <a:t>за внимание!</a:t>
            </a:r>
            <a:endParaRPr lang="ru-RU" sz="7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36437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Благодаря своему разнообразию пословицы и поговорки прекрасный материал для развития речи детей. Постигая смысл пословиц, ребенок развивает мыслительные способности, а, стараясь объяснить значение, совершенствует навыки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связной устной речи.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93574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latin typeface="Arial Black" pitchFamily="34" charset="0"/>
              </a:rPr>
              <a:t>Пословица</a:t>
            </a:r>
            <a:r>
              <a:rPr lang="ru-RU" dirty="0" smtClean="0">
                <a:latin typeface="Arial Black" pitchFamily="34" charset="0"/>
              </a:rPr>
              <a:t> - это краткое, ритмически организованное, устойчивое в речи, образное народное изречение.</a:t>
            </a:r>
          </a:p>
          <a:p>
            <a:pPr algn="ctr"/>
            <a:endParaRPr lang="ru-RU" b="1" dirty="0" smtClean="0">
              <a:latin typeface="Arial Black" pitchFamily="34" charset="0"/>
            </a:endParaRPr>
          </a:p>
          <a:p>
            <a:pPr algn="ctr"/>
            <a:endParaRPr lang="ru-RU" b="1" dirty="0" smtClean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Поговорка-</a:t>
            </a:r>
            <a:r>
              <a:rPr lang="ru-RU" dirty="0" smtClean="0">
                <a:latin typeface="Arial Black" pitchFamily="34" charset="0"/>
              </a:rPr>
              <a:t> это меткое слово, образное выражение.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Пословица - это изречение, суждение о жизненном явлении, причинах, условиях, следствиях.</a:t>
            </a:r>
          </a:p>
          <a:p>
            <a:r>
              <a:rPr lang="ru-RU" sz="3200" dirty="0" smtClean="0">
                <a:latin typeface="Arial Black" pitchFamily="34" charset="0"/>
              </a:rPr>
              <a:t>Поговорка всегда одночленна, часть суждения, и поэтому лишена поучительного смысла.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Пословицы и поговорки как малые формы фольклорного жанра обладают широкими возможностями развития смысловой стороны речи ребенка, отражают степень владения его словом.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Цель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этой  работы заключается в развития речи детей дошкольного возраста путем систематического использовании пословиц и поговорок.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Задачи: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1. Привлекать внимание к мелодике, звучанию народной мудрости.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2. Обогатить и активизировать лексический строй.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3. Повысить уровень образной и связной речи.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4. Побуждать к самостоятельному использованию в речи пословицы и поговорки, выражая с их помощью свое отношение к окружающему.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5. Воспитывать речевую культуру, нравственную ценность «Слова».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«Щи да каша — пища наша. Хлеб – всему голова»</a:t>
            </a:r>
            <a:endParaRPr lang="ru-RU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Содержимое 5" descr="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9019" y="2000240"/>
            <a:ext cx="4191807" cy="40068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 descr="C:\Users\-\Desktop\доклад\IMG_20211124_1202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377950"/>
            <a:ext cx="5357850" cy="498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Цикл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бесед «Народная мудрость в пословицах и поговорках»</a:t>
            </a:r>
            <a:endParaRPr lang="ru-RU" sz="32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C:\Users\-\Desktop\доклад\IMG_20211124_11383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481138"/>
            <a:ext cx="33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174</TotalTime>
  <Words>369</Words>
  <PresentationFormat>Экран (4:3)</PresentationFormat>
  <Paragraphs>41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  « Развитие   связной устной речи   детей  дошкольного возраста.  Работа с пословицами.»   </vt:lpstr>
      <vt:lpstr>Слайд 2</vt:lpstr>
      <vt:lpstr>Слайд 3</vt:lpstr>
      <vt:lpstr>Слайд 4</vt:lpstr>
      <vt:lpstr>Слайд 5</vt:lpstr>
      <vt:lpstr>Слайд 6</vt:lpstr>
      <vt:lpstr>Слайд 7</vt:lpstr>
      <vt:lpstr>«Щи да каша — пища наша. Хлеб – всему голова»</vt:lpstr>
      <vt:lpstr>Цикл бесед «Народная мудрость в пословицах и поговорках»</vt:lpstr>
      <vt:lpstr>Каков мастер – такова и работа.</vt:lpstr>
      <vt:lpstr>Цыплят по осени считают.</vt:lpstr>
      <vt:lpstr>Без друга в жизни туго. Нет друга – ищи,  а нашёл – береги.</vt:lpstr>
      <vt:lpstr>В родном доме и каша гуще.</vt:lpstr>
      <vt:lpstr>Вражда не делает добра.</vt:lpstr>
      <vt:lpstr>«Маленькое безделье лучше большого дела». </vt:lpstr>
      <vt:lpstr>Вода камень точит.</vt:lpstr>
      <vt:lpstr>Без труда не вытащишь и рыбку из пруда</vt:lpstr>
      <vt:lpstr>Любишь кататься, люби и саночки возить.</vt:lpstr>
      <vt:lpstr>Сделал дело, гуляй смело!</vt:lpstr>
      <vt:lpstr>Делу время -потехе час.</vt:lpstr>
      <vt:lpstr>          Приобщая детей к восприятию пословиц как фольклорного жанра, мы развиваем нравственные качества личности, образное мышление, обогащаем речь, используя разнообразные приемы, которые позволяют сделать эту работу интересной и наиболее эффективной для формирования нравственных качеств каждого ребенка.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Пословицы и поговорки для детей</dc:title>
  <dc:creator>АсКомп</dc:creator>
  <cp:lastModifiedBy>-</cp:lastModifiedBy>
  <cp:revision>25</cp:revision>
  <dcterms:created xsi:type="dcterms:W3CDTF">2013-08-17T12:27:41Z</dcterms:created>
  <dcterms:modified xsi:type="dcterms:W3CDTF">2021-11-24T11:06:08Z</dcterms:modified>
</cp:coreProperties>
</file>