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7" r:id="rId3"/>
    <p:sldId id="268" r:id="rId4"/>
    <p:sldId id="269" r:id="rId5"/>
    <p:sldId id="271" r:id="rId6"/>
    <p:sldId id="273" r:id="rId7"/>
    <p:sldId id="272" r:id="rId8"/>
    <p:sldId id="276" r:id="rId9"/>
    <p:sldId id="275" r:id="rId10"/>
    <p:sldId id="277" r:id="rId11"/>
    <p:sldId id="278" r:id="rId12"/>
    <p:sldId id="279" r:id="rId13"/>
    <p:sldId id="280" r:id="rId14"/>
    <p:sldId id="281" r:id="rId15"/>
    <p:sldId id="282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61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F227-7343-4299-90AF-518CDE76B894}" type="datetimeFigureOut">
              <a:rPr lang="ru-RU" smtClean="0"/>
              <a:pPr/>
              <a:t>02.12.2021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2BCF-657E-4633-B609-7541EBBF84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F227-7343-4299-90AF-518CDE76B894}" type="datetimeFigureOut">
              <a:rPr lang="ru-RU" smtClean="0"/>
              <a:pPr/>
              <a:t>02.12.2021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2BCF-657E-4633-B609-7541EBBF84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F227-7343-4299-90AF-518CDE76B894}" type="datetimeFigureOut">
              <a:rPr lang="ru-RU" smtClean="0"/>
              <a:pPr/>
              <a:t>02.12.2021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2BCF-657E-4633-B609-7541EBBF84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F227-7343-4299-90AF-518CDE76B894}" type="datetimeFigureOut">
              <a:rPr lang="ru-RU" smtClean="0"/>
              <a:pPr/>
              <a:t>02.12.2021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2BCF-657E-4633-B609-7541EBBF84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F227-7343-4299-90AF-518CDE76B894}" type="datetimeFigureOut">
              <a:rPr lang="ru-RU" smtClean="0"/>
              <a:pPr/>
              <a:t>02.12.2021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2BCF-657E-4633-B609-7541EBBF84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F227-7343-4299-90AF-518CDE76B894}" type="datetimeFigureOut">
              <a:rPr lang="ru-RU" smtClean="0"/>
              <a:pPr/>
              <a:t>02.12.2021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2BCF-657E-4633-B609-7541EBBF84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F227-7343-4299-90AF-518CDE76B894}" type="datetimeFigureOut">
              <a:rPr lang="ru-RU" smtClean="0"/>
              <a:pPr/>
              <a:t>02.12.2021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2BCF-657E-4633-B609-7541EBBF84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F227-7343-4299-90AF-518CDE76B894}" type="datetimeFigureOut">
              <a:rPr lang="ru-RU" smtClean="0"/>
              <a:pPr/>
              <a:t>02.12.2021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2BCF-657E-4633-B609-7541EBBF84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F227-7343-4299-90AF-518CDE76B894}" type="datetimeFigureOut">
              <a:rPr lang="ru-RU" smtClean="0"/>
              <a:pPr/>
              <a:t>02.12.2021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2BCF-657E-4633-B609-7541EBBF84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F227-7343-4299-90AF-518CDE76B894}" type="datetimeFigureOut">
              <a:rPr lang="ru-RU" smtClean="0"/>
              <a:pPr/>
              <a:t>02.12.2021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2BCF-657E-4633-B609-7541EBBF84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F227-7343-4299-90AF-518CDE76B894}" type="datetimeFigureOut">
              <a:rPr lang="ru-RU" smtClean="0"/>
              <a:pPr/>
              <a:t>02.12.2021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2BCF-657E-4633-B609-7541EBBF84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1AF227-7343-4299-90AF-518CDE76B894}" type="datetimeFigureOut">
              <a:rPr lang="ru-RU" smtClean="0"/>
              <a:pPr/>
              <a:t>02.12.2021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2BCF-657E-4633-B609-7541EBBF846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1916832"/>
            <a:ext cx="781348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cap="all" dirty="0" smtClean="0">
                <a:ln w="38100" cmpd="sng">
                  <a:solidFill>
                    <a:srgbClr val="FF0000"/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ЛОГОРИТМИКА: развивает речь движениями</a:t>
            </a:r>
            <a:endParaRPr lang="ru-RU" sz="4400" b="1" cap="all" dirty="0">
              <a:ln w="38100" cmpd="sng">
                <a:solidFill>
                  <a:srgbClr val="FF0000"/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260648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Муниципальное бюджетное дошкольное 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образовательное учреждение </a:t>
            </a:r>
          </a:p>
          <a:p>
            <a:pPr algn="ctr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/с «СКАЗКА»  сл. Большая Орловка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32040" y="4509120"/>
            <a:ext cx="42119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Подготовила: музыкальный руководитель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Небылицына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С.Н.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 descr="https://ds05.infourok.ru/uploads/ex/0ae7/00103786-4b1a1260/img3.jpg"/>
          <p:cNvPicPr/>
          <p:nvPr/>
        </p:nvPicPr>
        <p:blipFill>
          <a:blip r:embed="rId2" cstate="print"/>
          <a:srcRect l="13229" t="28378" r="12200" b="19369"/>
          <a:stretch>
            <a:fillRect/>
          </a:stretch>
        </p:blipFill>
        <p:spPr bwMode="auto">
          <a:xfrm>
            <a:off x="0" y="3717032"/>
            <a:ext cx="4860032" cy="2520280"/>
          </a:xfrm>
          <a:prstGeom prst="rect">
            <a:avLst/>
          </a:prstGeom>
          <a:noFill/>
          <a:ln w="38100">
            <a:solidFill>
              <a:srgbClr val="0070C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83099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Упражнения на активизацию внимания и памяти</a:t>
            </a:r>
          </a:p>
          <a:p>
            <a:endParaRPr lang="ru-RU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1340768"/>
            <a:ext cx="7704856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“Печатная машинка”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Здесь требуется одновременно выполнять движения руками и ногами. Исходная позиция — ноги вместе, руки на поясе. На счет раз нужно прыгнуть и развести ноги в стороны. Счет два — ударяют руками по коленям. Счет три — щелкают руками в стороны. Счет четыре — хлопают ладонями перед грудью.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Делайте упражнение вместе с ребенком, пусть он вначале повторяет за вами. Если ребенку тяжело выполнять сразу комбинацию на четыре счета, попробуйте упростить упражнение и вначале делать на два счета.</a:t>
            </a:r>
          </a:p>
          <a:p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80021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Речевые упражнения без музыкального сопровождения</a:t>
            </a:r>
            <a:endParaRPr lang="ru-RU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323528" y="908720"/>
            <a:ext cx="8424936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 таких упражнениях дети ритмично проговаривают текст, сопровождая его действиями. Это позволяет научиться координировать речь с движениями или жестами.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“Мы капусту режем”</a:t>
            </a:r>
            <a:endParaRPr lang="ru-RU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 капусту режем, режем (движения прямыми ладошками вверх-вниз).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 морковку трем, трем (потереть кулачок о кулачок).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 капусту солим, солим (поочередное поглаживание подушечек пальцев большим пальцем).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 капусту жмем, жмем (сжимать и разжимать кулачки). 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7664" y="1"/>
            <a:ext cx="5976664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  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Ритмические упражнения</a:t>
            </a:r>
            <a:endParaRPr lang="ru-RU" sz="3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2780928"/>
            <a:ext cx="71287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51520" y="1124744"/>
            <a:ext cx="88924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Такие игры- песенки с движениями  учат чувствовать ритм в музыке, движениях и словах, развивают  координацию движений, память, внимание и просто для отличного настроения!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0" y="2564904"/>
            <a:ext cx="8568952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Туки-ток”     </a:t>
            </a: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Тук, ток, туки ток                    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Тук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тук, туки ток,</a:t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Бьёт кулак как молоток.        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Застучал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мой каблучок 2р</a:t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Тук, ток, туки - ток,                 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Тук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тук, тук, туки</a:t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Бьёт кулак как молоток.       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Застучали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каблучки 2р</a:t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Тук, тук, тук, туки,                   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Тук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тук, тук, туки                                     </a:t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Застучали две руки… 2 раза   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Две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ноги и две руки 2р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188640"/>
            <a:ext cx="7056784" cy="5847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Коммуникативные игры и танцы 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3568" y="1196752"/>
            <a:ext cx="784887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Танец- игра «Бим -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бам</a:t>
            </a: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 -бом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Танец -игра «Ку-ку (Я от тебя убегу, убегу)»</a:t>
            </a:r>
          </a:p>
          <a:p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Танец-Игра «Здравствуй друг»</a:t>
            </a:r>
          </a:p>
          <a:p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Танец – Игра «Ищи»</a:t>
            </a:r>
          </a:p>
          <a:p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Игра «Летчики на аэродром»  и  т.д.</a:t>
            </a:r>
          </a:p>
          <a:p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836712"/>
            <a:ext cx="7272808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Логоритмика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— это хороший способ в игровой    форме справиться с нарушениями речи у детей. </a:t>
            </a:r>
          </a:p>
          <a:p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Логоритмические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упражнения не только улучшают звукопроизношение, но и учат чувству ритма, правильному дыханию, артикуляции, развивают внимание, слух и память.</a:t>
            </a:r>
          </a:p>
          <a:p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Логоритмика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формируют положительный эмоциональный настрой, учит общению со сверстниками и многое другое. </a:t>
            </a:r>
          </a:p>
          <a:p>
            <a:pPr>
              <a:buNone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Поэтому в детском саду необходимо проводить занятия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логоритмикой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827584" y="4221088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699792" y="188640"/>
            <a:ext cx="3240360" cy="5847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Вывод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2204864"/>
            <a:ext cx="7992888" cy="10156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</a:rPr>
              <a:t> Спасибо за внимание!</a:t>
            </a:r>
            <a:endParaRPr lang="ru-RU" sz="6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3568" y="404664"/>
            <a:ext cx="8136904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Для развития речи и ее коррекции часто используют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логоритмику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. 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Занятия логопедической ритмикой помогают ребенку улучшить артикуляцию, научиться правильному речевому дыханию и справиться с такими проблемами, как заикание, неправильное произношение и слишком быстрый или медленный темп речи.</a:t>
            </a:r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1484785"/>
            <a:ext cx="8496944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Логоритмика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— это игровой метод работы с детьми, в котором сочетаются музыка, движения и слова стихотворений или песенок.</a:t>
            </a:r>
          </a:p>
          <a:p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Логоритмические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занятия включают в себя:</a:t>
            </a:r>
          </a:p>
          <a:p>
            <a:pPr lvl="0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ходьбу или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марширование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под музыку;</a:t>
            </a:r>
          </a:p>
          <a:p>
            <a:pPr lvl="0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игры для развития дыхания;</a:t>
            </a:r>
          </a:p>
          <a:p>
            <a:pPr lvl="0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упражнения для артикуляции;</a:t>
            </a:r>
          </a:p>
          <a:p>
            <a:pPr lvl="0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ритмические задания;</a:t>
            </a:r>
          </a:p>
          <a:p>
            <a:pPr lvl="0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речевые упражнения;</a:t>
            </a:r>
          </a:p>
          <a:p>
            <a:pPr lvl="0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пальчиковые игры.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35696" y="548680"/>
            <a:ext cx="5544616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Что такое 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логоритмика</a:t>
            </a:r>
            <a:endParaRPr lang="ru-RU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1340768"/>
            <a:ext cx="8748464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Главная цель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логоритмики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— развитие речи ребенка и устранение речевых нарушений.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Для этого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логоритмические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упражнения включают в себя такие задачи:</a:t>
            </a:r>
          </a:p>
          <a:p>
            <a:pPr lvl="0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развить чувство ритма и такта;</a:t>
            </a:r>
          </a:p>
          <a:p>
            <a:pPr lvl="0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научить правильному речевому дыханию;</a:t>
            </a:r>
          </a:p>
          <a:p>
            <a:pPr lvl="0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улучшить общую и мелкую моторики;</a:t>
            </a:r>
          </a:p>
          <a:p>
            <a:pPr lvl="0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развить внимание, память и слуховое восприятие;</a:t>
            </a:r>
          </a:p>
          <a:p>
            <a:pPr lvl="0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включить в речь ребенка мимику и жесты;</a:t>
            </a:r>
          </a:p>
          <a:p>
            <a:pPr lvl="0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научить плавности произнесения слов и фраз.</a:t>
            </a:r>
          </a:p>
          <a:p>
            <a:endParaRPr lang="ru-RU" dirty="0"/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1403648" y="275210"/>
            <a:ext cx="6192688" cy="64633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Цели и задачи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логоритмики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3568" y="1196752"/>
            <a:ext cx="7704856" cy="54845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90600" lvl="1" indent="-533400">
              <a:lnSpc>
                <a:spcPct val="80000"/>
              </a:lnSpc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Песни и стихи, сопровождаемые движениями рук, для развития плавности и выразительности речи, речевого слуха и речевой памяти, координационного тренинга</a:t>
            </a:r>
          </a:p>
          <a:p>
            <a:pPr marL="990600" lvl="1" indent="-533400">
              <a:lnSpc>
                <a:spcPct val="80000"/>
              </a:lnSpc>
            </a:pP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990600" lvl="1" indent="-533400">
              <a:lnSpc>
                <a:spcPct val="80000"/>
              </a:lnSpc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Музыкально-ритмические игры с музыкальными инструментами, развивающие чувство ритма</a:t>
            </a:r>
          </a:p>
          <a:p>
            <a:pPr marL="990600" lvl="1" indent="-533400">
              <a:lnSpc>
                <a:spcPct val="80000"/>
              </a:lnSpc>
            </a:pP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990600" lvl="1" indent="-533400">
              <a:lnSpc>
                <a:spcPct val="80000"/>
              </a:lnSpc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Музыкальные игры, способствующие развитию речи, внимания, умению ориентироваться в пространстве</a:t>
            </a:r>
          </a:p>
          <a:p>
            <a:pPr marL="990600" lvl="1" indent="-533400">
              <a:lnSpc>
                <a:spcPct val="80000"/>
              </a:lnSpc>
            </a:pP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990600" lvl="1" indent="-533400">
              <a:lnSpc>
                <a:spcPct val="80000"/>
              </a:lnSpc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Упражнения на развитие мимических мышц для развития эмоциональной сферы, воображения и ассоциативно-образного мышления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19672" y="260648"/>
            <a:ext cx="5760640" cy="5847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Логоритмика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включает в себя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04664"/>
            <a:ext cx="9144000" cy="5706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90600" lvl="1" indent="-533400">
              <a:lnSpc>
                <a:spcPct val="80000"/>
              </a:lnSpc>
            </a:pPr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Артикуляционная гимнастика</a:t>
            </a:r>
          </a:p>
          <a:p>
            <a:pPr marL="990600" lvl="1" indent="-533400">
              <a:lnSpc>
                <a:spcPct val="80000"/>
              </a:lnSpc>
            </a:pP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990600" lvl="1" indent="-533400">
              <a:lnSpc>
                <a:spcPct val="80000"/>
              </a:lnSpc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Чистоговорки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для автоматизации и дифференциации всех звуков в соответствие с возрастом детей</a:t>
            </a:r>
          </a:p>
          <a:p>
            <a:pPr marL="990600" lvl="1" indent="-533400">
              <a:lnSpc>
                <a:spcPct val="80000"/>
              </a:lnSpc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990600" lvl="1" indent="-533400">
              <a:lnSpc>
                <a:spcPct val="80000"/>
              </a:lnSpc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Пальчиковая  гимнастика для развития мелкой моторики руки</a:t>
            </a:r>
          </a:p>
          <a:p>
            <a:pPr marL="990600" lvl="1" indent="-533400">
              <a:lnSpc>
                <a:spcPct val="80000"/>
              </a:lnSpc>
            </a:pP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990600" lvl="1" indent="-533400">
              <a:lnSpc>
                <a:spcPct val="80000"/>
              </a:lnSpc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Упражнения под музыку на развитие общей моторики для мышечно-двигательного и координационного тренинга</a:t>
            </a:r>
          </a:p>
          <a:p>
            <a:pPr marL="990600" lvl="1" indent="-533400">
              <a:lnSpc>
                <a:spcPct val="80000"/>
              </a:lnSpc>
              <a:buFont typeface="Wingdings" pitchFamily="2" charset="2"/>
              <a:buChar char="ü"/>
            </a:pP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990600" lvl="1" indent="-533400">
              <a:lnSpc>
                <a:spcPct val="80000"/>
              </a:lnSpc>
            </a:pP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990600" lvl="1" indent="-533400">
              <a:lnSpc>
                <a:spcPct val="80000"/>
              </a:lnSpc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Вокально-артикуляционные упражнения для развития певческих данных и дыхания с музыкальным сопровождением и без него</a:t>
            </a:r>
          </a:p>
          <a:p>
            <a:pPr marL="990600" lvl="1" indent="-533400">
              <a:lnSpc>
                <a:spcPct val="80000"/>
              </a:lnSpc>
            </a:pP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990600" lvl="1" indent="-533400">
              <a:lnSpc>
                <a:spcPct val="80000"/>
              </a:lnSpc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Фонопедические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упражнения для укрепления гортани и привития навыков речевого дыхания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476672"/>
            <a:ext cx="8352928" cy="28869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90600" lvl="1" indent="-533400">
              <a:lnSpc>
                <a:spcPct val="80000"/>
              </a:lnSpc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Коммуникативные игры и танцы для развития динамической стороны общения,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эмпатии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эмоциональности и выразительности невербальных средств общения, позитивного самоощущения</a:t>
            </a:r>
          </a:p>
          <a:p>
            <a:pPr marL="990600" lvl="1" indent="-533400">
              <a:lnSpc>
                <a:spcPct val="80000"/>
              </a:lnSpc>
            </a:pP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990600" lvl="1" indent="-533400">
              <a:lnSpc>
                <a:spcPct val="80000"/>
              </a:lnSpc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Упражнения на развитие словотворчества, расширение активного словаря детей.</a:t>
            </a:r>
          </a:p>
          <a:p>
            <a:endParaRPr lang="ru-RU" sz="2800" dirty="0"/>
          </a:p>
        </p:txBody>
      </p:sp>
      <p:pic>
        <p:nvPicPr>
          <p:cNvPr id="7" name="Рисунок 6" descr="https://daroo.ru/media/cache/partner_banner_image/images.daroo.gift/nsk.daroo.ru/gallery/partnerbanner/43/2016/05/05/572b1f074ce03.jpg"/>
          <p:cNvPicPr/>
          <p:nvPr/>
        </p:nvPicPr>
        <p:blipFill>
          <a:blip r:embed="rId2" cstate="print"/>
          <a:srcRect t="11321" b="13679"/>
          <a:stretch>
            <a:fillRect/>
          </a:stretch>
        </p:blipFill>
        <p:spPr bwMode="auto">
          <a:xfrm>
            <a:off x="0" y="4005064"/>
            <a:ext cx="9144000" cy="2348880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1720" y="332656"/>
            <a:ext cx="4896544" cy="98488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Виды упражнений</a:t>
            </a:r>
            <a:endParaRPr lang="ru-RU" sz="4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412776"/>
            <a:ext cx="842493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Логоритмические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упражнения довольно разнообразны. 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Занятие можно строить так, чтобы чаще использовать те игры, которые помогут в коррекции речевой проблемы. 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Например, если ребенок заикается, следует добавить в занятие побольше упражнений для дыхания, темпа и ритма. А если малышу не дается произнесение каких-то звуков, стоит сделать упор на артикуляционные упражнения и упражнения для коррекции звукопроизношения. 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83099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Упражнения на развитие дыхания, голоса и артикуляции</a:t>
            </a:r>
            <a:endParaRPr lang="ru-RU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836712"/>
            <a:ext cx="828092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Упражнение  “Подуем на плечо”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Подуем на плечо (голова прямо — вдох, голова повернута — выдох).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Подуем на другое (аналогично дуют на другое плечо).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Нам солнце горячо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Пекло дневной порою (поднимают голову и руки вверх, дуют через губы).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Подуем и на грудь мы (дуют на грудь)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 грудь свою остудим.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Подуем мы на облака (опять поднимают лицо и дуют)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 остановимся пока.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Потом повторим все опять — 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Раз, два, три, четыре, пять (маршируют на месте).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621</TotalTime>
  <Words>637</Words>
  <Application>Microsoft Office PowerPoint</Application>
  <PresentationFormat>Экран (4:3)</PresentationFormat>
  <Paragraphs>103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Krokoz™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Учетная запись Майкрософт</cp:lastModifiedBy>
  <cp:revision>84</cp:revision>
  <dcterms:created xsi:type="dcterms:W3CDTF">2013-10-27T07:16:35Z</dcterms:created>
  <dcterms:modified xsi:type="dcterms:W3CDTF">2021-12-02T10:00:50Z</dcterms:modified>
</cp:coreProperties>
</file>