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4" r:id="rId3"/>
    <p:sldId id="280" r:id="rId4"/>
    <p:sldId id="269" r:id="rId5"/>
    <p:sldId id="270" r:id="rId6"/>
    <p:sldId id="271" r:id="rId7"/>
    <p:sldId id="272" r:id="rId8"/>
    <p:sldId id="276" r:id="rId9"/>
    <p:sldId id="273" r:id="rId10"/>
    <p:sldId id="283" r:id="rId11"/>
    <p:sldId id="275" r:id="rId12"/>
    <p:sldId id="278" r:id="rId13"/>
    <p:sldId id="277" r:id="rId14"/>
    <p:sldId id="279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096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400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123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426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339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350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399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176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258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915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F798C-ADCD-4F74-9CC4-C234CFC2BBD3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12C3D-DA25-4E1D-BB3E-D8BC553F4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700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Olga\Desktop\2019 день инвалидов\день-инвалид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9" y="878"/>
            <a:ext cx="9139084" cy="685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11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632" y="25684"/>
            <a:ext cx="90273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У вас нелегкая судьба,</a:t>
            </a:r>
          </a:p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И жизнь, порой, трудна, груба,</a:t>
            </a:r>
          </a:p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Но ни за что не унывайте,</a:t>
            </a:r>
          </a:p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Свой праздник весело встречайте!</a:t>
            </a:r>
          </a:p>
          <a:p>
            <a:pPr algn="ctr"/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Пускай родные рядом будут,</a:t>
            </a:r>
          </a:p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Друзья поддержат, не забудут,</a:t>
            </a:r>
          </a:p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Душа наполнится тепло</a:t>
            </a:r>
          </a:p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И озарит любовью дом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!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1"/>
          <a:stretch/>
        </p:blipFill>
        <p:spPr bwMode="auto">
          <a:xfrm>
            <a:off x="1259632" y="2754085"/>
            <a:ext cx="6858000" cy="4069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97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9"/>
          <a:stretch/>
        </p:blipFill>
        <p:spPr bwMode="auto">
          <a:xfrm>
            <a:off x="408721" y="116632"/>
            <a:ext cx="8172400" cy="6632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71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12"/>
          <a:stretch/>
        </p:blipFill>
        <p:spPr bwMode="auto">
          <a:xfrm>
            <a:off x="0" y="116632"/>
            <a:ext cx="9144000" cy="695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94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2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74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4" t="16349" r="20714" b="18889"/>
          <a:stretch/>
        </p:blipFill>
        <p:spPr bwMode="auto">
          <a:xfrm>
            <a:off x="10818" y="0"/>
            <a:ext cx="9133182" cy="6902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15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35288" y="1500741"/>
            <a:ext cx="640871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Никогда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, никогда, никогда не сдавайтесь,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Как бы не было трудно по жизни идти.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На колени,  упав, вновь с 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коле  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поднимайтесь,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Чтобы зубы сцепив вам до цели дойти!</a:t>
            </a:r>
          </a:p>
          <a:p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Никогда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, никогда ни о чем не жалейте,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Пусть не всё, что хотели Вы сделать смогли.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Всё зависит от Вас: захотите, сумейте,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И преграды останутся все позади!</a:t>
            </a:r>
          </a:p>
          <a:p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Никогда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, никогда не копите обиды,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Пусть обидчиков Ваших накажет судьба.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Не дано им понять, что других обижая,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Изначально они обижают себя.</a:t>
            </a:r>
          </a:p>
          <a:p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Никогда, никогда не стесняйтесь любимым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Признаваться в любви и творить чудеса.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Пусть Любовью и Богом по жизни хранимы</a:t>
            </a:r>
          </a:p>
          <a:p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В Вашем сердце живёт лишь одна доброта!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4725144"/>
            <a:ext cx="2540061" cy="204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85" y="1628800"/>
            <a:ext cx="2411693" cy="263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4" b="73492"/>
          <a:stretch/>
        </p:blipFill>
        <p:spPr bwMode="auto">
          <a:xfrm>
            <a:off x="0" y="0"/>
            <a:ext cx="9144000" cy="1426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793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" t="13289" b="39600"/>
          <a:stretch/>
        </p:blipFill>
        <p:spPr bwMode="auto">
          <a:xfrm>
            <a:off x="794656" y="108006"/>
            <a:ext cx="7665775" cy="66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584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62478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Давайте собираться у стола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Не для того, чтоб зелье нас пленило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А для того, что дружба сохранила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Себя такой, какой она была.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Давайте собираться у стола –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Хоть в месяц раз – ведь чаще мы не сможем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И сколько новых песен мы не сложим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Чтоб каждая утешить нас могла.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Давайте собираться у стола –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Ну много ли нам надобно на сборы?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Чтоб рухнули нелепые заборы,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Которые нам зрелость возвела.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Давайте собираться у стола ,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И с нами те – чья песня не допета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Они живут, пока мы помним это,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Покуда наша боль за них светла.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Но если соберемся за столом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Чайку попить и просто пообщаться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Так хорошо, и каждый о своем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Расскажет и не хочется прощаться.</a:t>
            </a:r>
          </a:p>
        </p:txBody>
      </p:sp>
    </p:spTree>
    <p:extLst>
      <p:ext uri="{BB962C8B-B14F-4D97-AF65-F5344CB8AC3E}">
        <p14:creationId xmlns:p14="http://schemas.microsoft.com/office/powerpoint/2010/main" val="138458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0" y="4125"/>
            <a:ext cx="9124730" cy="685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342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86934" cy="6828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37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2" t="40314" r="8600" b="5531"/>
          <a:stretch/>
        </p:blipFill>
        <p:spPr bwMode="auto">
          <a:xfrm>
            <a:off x="0" y="1"/>
            <a:ext cx="541139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390" y="548680"/>
            <a:ext cx="3732610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272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7"/>
            <a:ext cx="9144000" cy="6734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704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1" y="0"/>
            <a:ext cx="9186842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32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57" r="51428" b="13016"/>
          <a:stretch/>
        </p:blipFill>
        <p:spPr bwMode="auto">
          <a:xfrm>
            <a:off x="34347" y="1412776"/>
            <a:ext cx="8976758" cy="413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669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314</Words>
  <Application>Microsoft Office PowerPoint</Application>
  <PresentationFormat>Экран (4:3)</PresentationFormat>
  <Paragraphs>48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Comp</cp:lastModifiedBy>
  <cp:revision>19</cp:revision>
  <dcterms:created xsi:type="dcterms:W3CDTF">2019-11-30T14:43:35Z</dcterms:created>
  <dcterms:modified xsi:type="dcterms:W3CDTF">2021-11-15T10:21:08Z</dcterms:modified>
</cp:coreProperties>
</file>