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72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77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8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28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71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34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80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58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8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31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2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3B6B5-1593-4C1F-9423-6B7A98CAB3A7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6AF64-466B-4537-99C8-44B972C548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9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" y="-1991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166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166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57" y="116632"/>
            <a:ext cx="9141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МКУК «Крыловская МБ» методико – библиографического отдела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Татьяна Саенко\Desktop\Метод. ДОРОГА ИЗ ДЕТСТВА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0135">
            <a:off x="393159" y="928609"/>
            <a:ext cx="3381177" cy="497356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33517" y="620688"/>
            <a:ext cx="525658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«Дорога из детства 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Методическая подборка книг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ст. Крыловская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831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Саенко</dc:creator>
  <cp:lastModifiedBy>Татьяна Саенко</cp:lastModifiedBy>
  <cp:revision>2</cp:revision>
  <dcterms:created xsi:type="dcterms:W3CDTF">2022-05-03T17:21:32Z</dcterms:created>
  <dcterms:modified xsi:type="dcterms:W3CDTF">2022-05-03T17:34:40Z</dcterms:modified>
</cp:coreProperties>
</file>