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88FB-CFF4-4587-ACD3-45EC37E1C51F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CCFE-11AF-473A-BE70-10646E6F7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33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88FB-CFF4-4587-ACD3-45EC37E1C51F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CCFE-11AF-473A-BE70-10646E6F7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43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88FB-CFF4-4587-ACD3-45EC37E1C51F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CCFE-11AF-473A-BE70-10646E6F7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57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88FB-CFF4-4587-ACD3-45EC37E1C51F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CCFE-11AF-473A-BE70-10646E6F7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16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88FB-CFF4-4587-ACD3-45EC37E1C51F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CCFE-11AF-473A-BE70-10646E6F7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323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88FB-CFF4-4587-ACD3-45EC37E1C51F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CCFE-11AF-473A-BE70-10646E6F7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24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88FB-CFF4-4587-ACD3-45EC37E1C51F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CCFE-11AF-473A-BE70-10646E6F7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028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88FB-CFF4-4587-ACD3-45EC37E1C51F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CCFE-11AF-473A-BE70-10646E6F7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775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88FB-CFF4-4587-ACD3-45EC37E1C51F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CCFE-11AF-473A-BE70-10646E6F7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449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88FB-CFF4-4587-ACD3-45EC37E1C51F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CCFE-11AF-473A-BE70-10646E6F7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46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88FB-CFF4-4587-ACD3-45EC37E1C51F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CCFE-11AF-473A-BE70-10646E6F7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229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E88FB-CFF4-4587-ACD3-45EC37E1C51F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7CCFE-11AF-473A-BE70-10646E6F7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24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116632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МКУК «Крыловская МБ» методико – библиографический отдел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</a:p>
          <a:p>
            <a:pPr algn="just"/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«Мы выбираем жизнь»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Методические рекомендации по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профилактике наркомании 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ст. Крыловская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" r="-545"/>
          <a:stretch/>
        </p:blipFill>
        <p:spPr>
          <a:xfrm rot="21333417">
            <a:off x="426242" y="1107944"/>
            <a:ext cx="3384376" cy="4642112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8758920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27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Саенко</dc:creator>
  <cp:lastModifiedBy>Татьяна Саенко</cp:lastModifiedBy>
  <cp:revision>4</cp:revision>
  <dcterms:created xsi:type="dcterms:W3CDTF">2022-05-03T16:02:40Z</dcterms:created>
  <dcterms:modified xsi:type="dcterms:W3CDTF">2022-05-03T16:47:24Z</dcterms:modified>
</cp:coreProperties>
</file>