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8" r:id="rId3"/>
    <p:sldId id="257" r:id="rId4"/>
    <p:sldId id="319" r:id="rId5"/>
    <p:sldId id="320" r:id="rId6"/>
    <p:sldId id="321" r:id="rId7"/>
    <p:sldId id="322" r:id="rId8"/>
    <p:sldId id="324" r:id="rId9"/>
    <p:sldId id="325" r:id="rId10"/>
    <p:sldId id="323" r:id="rId11"/>
    <p:sldId id="327" r:id="rId12"/>
    <p:sldId id="326" r:id="rId13"/>
    <p:sldId id="328" r:id="rId14"/>
    <p:sldId id="329" r:id="rId15"/>
    <p:sldId id="330" r:id="rId16"/>
    <p:sldId id="331" r:id="rId17"/>
    <p:sldId id="332" r:id="rId18"/>
    <p:sldId id="334" r:id="rId19"/>
    <p:sldId id="333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1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5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2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8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1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5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7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7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6A4A-82FB-4EB2-B3B5-6273C8611035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A612-5E24-4BC3-A3EC-96528899E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aksay.blogspot.ru/2013/07/blog-post_1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" y="15132"/>
            <a:ext cx="9123823" cy="68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thumbs.dreamstime.com/b/%D1%80%D0%B0%D0%BC%D0%BA%D0%B0-%D0%BF%D1%88%D0%B5%D0%BD%D0%B8%D1%86%D1%8B-%D0%BD%D0%B0-%D0%BF%D1%80%D0%B5-%D0%BF%D0%BE%D1%81%D1%8B-%D0%BA%D0%B5-%D0%BF%D0%BE-%D1%8F-34368412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r="26176" b="59082"/>
          <a:stretch/>
        </p:blipFill>
        <p:spPr bwMode="auto">
          <a:xfrm>
            <a:off x="767253" y="188640"/>
            <a:ext cx="7837195" cy="561662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1434" y="1844824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Arial Black" pitchFamily="34" charset="0"/>
              </a:rPr>
              <a:t>Литературный 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календарь:</a:t>
            </a:r>
            <a:endParaRPr lang="ru-RU" sz="4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6831" y="3466338"/>
            <a:ext cx="2198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ИЮЛЬ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9850" y="6305697"/>
            <a:ext cx="4572000" cy="36933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с</a:t>
            </a:r>
            <a:r>
              <a:rPr lang="ru-RU" b="1" i="1" dirty="0" smtClean="0">
                <a:solidFill>
                  <a:srgbClr val="FFFF00"/>
                </a:solidFill>
              </a:rPr>
              <a:t>т. КРЫЛОВСКАЯ. 2021 год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1769" y="152464"/>
            <a:ext cx="5208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МКУК «КРЫЛОВСКАЯ  МБ»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м</a:t>
            </a:r>
            <a:r>
              <a:rPr lang="ru-RU" b="1" i="1" dirty="0" smtClean="0">
                <a:solidFill>
                  <a:srgbClr val="FFFF00"/>
                </a:solidFill>
              </a:rPr>
              <a:t>етодико – библиографический отдел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83671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Нодар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Владимирович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Думбадзе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7849" y="1667709"/>
            <a:ext cx="3380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14.07. 1928 – 14.09. 1984 г.г.  </a:t>
            </a:r>
          </a:p>
        </p:txBody>
      </p:sp>
      <p:pic>
        <p:nvPicPr>
          <p:cNvPr id="6146" name="Picture 2" descr="https://burusi.files.wordpress.com/2009/09/1334413ede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35629" b="19404"/>
          <a:stretch/>
        </p:blipFill>
        <p:spPr bwMode="auto">
          <a:xfrm>
            <a:off x="755575" y="813373"/>
            <a:ext cx="3024335" cy="33790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1" y="2129372"/>
            <a:ext cx="44649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грузинский писатель.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 не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модных писателей, произведения которых нужно прочесть, чтобы чего доброго не спасовать при обсуждении в богемной компании современных литературных новинок. Его книги, скорее, из разряда тех, 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которым  возвращаешься  вновь  и  вновь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13034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неважно  сколько  лет прошло  - десять   или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двадцать с момента прочтения его последней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книги.  Думбадзе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«солнечным писателем» не случайно, есть у него рассказ «Солнце», повесть «Я вижу солнце», роман «Солнечная ночь», где солнце является сквозным образом.  «Где ты? Истомилась душа в ожидании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b="1" i="1" dirty="0" smtClean="0"/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Думбадзе -  Лауреат Ленинской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премии  (1980)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  премии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Ленинского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комсомола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(1966). </a:t>
            </a:r>
          </a:p>
        </p:txBody>
      </p:sp>
    </p:spTree>
    <p:extLst>
      <p:ext uri="{BB962C8B-B14F-4D97-AF65-F5344CB8AC3E}">
        <p14:creationId xmlns:p14="http://schemas.microsoft.com/office/powerpoint/2010/main" val="1436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910461"/>
            <a:ext cx="3874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Леонтьевич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Горбатов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142148"/>
            <a:ext cx="4387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писатель и сценарист, журналист, военный корреспондент. Лауреат двух Сталинских премий второй степени (1946, 1952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прожил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яркую, хотя и короткую жизнь. Да и жить ему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выпало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времена исторических перемен,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8860" y="1772816"/>
            <a:ext cx="396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15.07. 1908 – 20.01. 1954 г.г.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Picture 4" descr="https://fsd.multiurok.ru/html/2020/01/08/s_5e16350a7260b/130936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3" y="764704"/>
            <a:ext cx="2956729" cy="31118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8512" y="3896474"/>
            <a:ext cx="7318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грандиозными победами и отталкивающими трагедиями первой половины ХХ века.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хотя его литературный дебют начался с публикации рассказа «Сытые и голодные» в газете «Всесоюзная кочегарка», но, судя по всему, первыми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литературными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юные годы были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стихотворения.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511170"/>
            <a:ext cx="3945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16.07. 1928 –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26.06. 2018 г.г.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752306"/>
            <a:ext cx="415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Андрей Дмитриевич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Дементьев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poltavadm.ru/images/img/2018-07-1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7" y="752306"/>
            <a:ext cx="2595301" cy="34563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1912730"/>
            <a:ext cx="4950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Одаренный советский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российский поэт, радио- и телеведущий. Главный редактор журнала «Юность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автор передачи на «Радио России».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Государственной премии СССР. Также известен как поэт-песенник. Член Союза писателей СССР. Почётный член Российской академии художеств. Заслуженный деятель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искусств     Российской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9773" y="4235831"/>
            <a:ext cx="7296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 стихи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не оставляют равнодушным, находят отклик в душах самых разных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людей, добираются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самых потаенных струн души. А еще отличаются невероятной музыкальностью, поэтому десятки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произведений  из - под  пера  поэта  превратились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популярные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песни.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сборниками стихов литератора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считаются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«Лирика»,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Наедине   с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совестью»,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 и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др. </a:t>
            </a:r>
          </a:p>
        </p:txBody>
      </p:sp>
    </p:spTree>
    <p:extLst>
      <p:ext uri="{BB962C8B-B14F-4D97-AF65-F5344CB8AC3E}">
        <p14:creationId xmlns:p14="http://schemas.microsoft.com/office/powerpoint/2010/main" val="38578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3" y="791926"/>
            <a:ext cx="3930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Леонтьевич 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Немченко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3021" y="1484784"/>
            <a:ext cx="325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17 июля 1936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900909"/>
            <a:ext cx="4727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и российский писатель, прозаик 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Кубани. Переводчик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публицист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журналист,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общественный деятель. Член  Союза писателей СССР, член  Союза писателей России.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романов «Здравствуй,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Галочкин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«Пашка, моя милиция…», </a:t>
            </a:r>
          </a:p>
        </p:txBody>
      </p:sp>
      <p:pic>
        <p:nvPicPr>
          <p:cNvPr id="6" name="Picture 2" descr="https://fsd.intolimp.org/html/2017/08/18/i_5996c4fd004a2/img_phpVlh84O_Po-stranicam-istorii-Starogo-Oskol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5950" r="43320" b="8779"/>
          <a:stretch/>
        </p:blipFill>
        <p:spPr bwMode="auto">
          <a:xfrm>
            <a:off x="683569" y="767164"/>
            <a:ext cx="2880319" cy="28803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7390" y="3647485"/>
            <a:ext cx="7491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«Проникающее ранение»,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Тихая музыка победы», повестей «Брат, найди брата!..»,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вечными звёздами»,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вечера такие долгие…», «Скрытая работа», рассказов «Парень, который не успел поменять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голове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опилки», «Приписной казак Абдуллах»,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Закондраев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 одинокое дел», «Цыганский отпуск» и других   книг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Литературный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записчик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мемуаров выдающегося оружейного конструктора Михаила 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Калашникова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чужого порога до Спасских ворот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 книгам    сняты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фильмы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 петух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плимутрок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Скрытая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«Брат,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найди  брата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86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7586" y="836712"/>
            <a:ext cx="459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Андреевич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Лавренёв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настоящая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фамилия –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9010" y="2027696"/>
            <a:ext cx="3313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17.07. 1891 –  07.01. 1959 г.г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maxinfosoft.com/zodiac/history/0717lav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7" y="915269"/>
            <a:ext cx="2743288" cy="3233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519346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советский прозаик, поэт и драматург,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классик отечественной литературы,  считается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создателей жанра советской героико-революционной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 ("Песня о черноморцах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(1943),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драма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кто   в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море" (1945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основоположник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маринистики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3072" y="4183261"/>
            <a:ext cx="7380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Журналист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 военный    корреспондент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Лауреат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Сталинских</a:t>
            </a:r>
            <a:endParaRPr lang="ru-RU" b="1" i="1" dirty="0"/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(1946, 1950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b="1" i="1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лучших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 произведений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ставшее классикой советской литературы — повесть «Сорок первый», неоднократно инсценированная и экранизированная.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принадлежат публицистические статьи, памфлеты,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фельетоны. Много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был председателем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секции     драматургов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Союзе    писателей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СССР.</a:t>
            </a:r>
          </a:p>
        </p:txBody>
      </p:sp>
    </p:spTree>
    <p:extLst>
      <p:ext uri="{BB962C8B-B14F-4D97-AF65-F5344CB8AC3E}">
        <p14:creationId xmlns:p14="http://schemas.microsoft.com/office/powerpoint/2010/main" val="32713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9639" y="2268135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Польский и советский писатель, поэт, романист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драматург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Писал на русском, польском и французском языках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усским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читателям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известен преимущественно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прозаическими произведениями, главным образом романами: «Я жгу Париж» и роман  с необычным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интригующим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2155" y="1908423"/>
            <a:ext cx="4232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17.07. 1901 –  17.09. 1938 г.г.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bessmertnybarak.ru/filesSt/6269_Yasenskiy_Bruno/6269_1522077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7567"/>
            <a:ext cx="2304256" cy="33635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2453" y="9087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Бруно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Ясенский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(Артур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Зи́сман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Виктор Яковлевич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Зискинд,псевдонимы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Бруно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Ясенский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3075" y="3992641"/>
            <a:ext cx="7408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названием «Человек меняет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кожу», которые  вместе с романом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"Заговор равнодушных" стоят в одном ряду с лучшими образцами русской советской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литературы. Лучшие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Бруно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Ясенского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такие, как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меняет кожу»,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котором автор отобразил становление советских людей, рост их сознания под влиянием коммунистической партии, не устарели и в наши дни, сохранив свою свежесть и силу эмоционального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4067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5485" y="908720"/>
            <a:ext cx="3733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Уильям  Мейкпис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Теккерей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6110" y="2010846"/>
            <a:ext cx="4504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крупнейших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писателей -сатириков  Англии, принадлежит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блестящей плеяде английских реалистов.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Своеобразие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сила его таланта проявились в сатирическом обличении буржуазно-аристократического общества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викторианскую эпоху Теккерей занимал второе место после Чарльза Диккенса 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его  читают  гораздо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8422" y="1610736"/>
            <a:ext cx="4143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18.07. 1811 – 24.12. 1863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9343" y="4319227"/>
            <a:ext cx="7320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меньше и он известен почти исключительно благодаря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Vanity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Fair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стала неотъемлемой частью университетских курсов, и неоднократно адаптировался для кино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телевидения.  Те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кто хочет познать жизнь английского общества девятнадцатого века, обязательно должны почитать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 романы.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образы типажей, искрометный юмор и хороший слог доставят истинное удовольствие читателю.</a:t>
            </a:r>
          </a:p>
        </p:txBody>
      </p:sp>
      <p:pic>
        <p:nvPicPr>
          <p:cNvPr id="7" name="Picture 2" descr="https://cdn.miridei.com/files/img/c/idei-dosuga/kakuyu-knigu-pochitat/8_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871"/>
          <a:stretch/>
        </p:blipFill>
        <p:spPr bwMode="auto">
          <a:xfrm>
            <a:off x="822982" y="742258"/>
            <a:ext cx="2884922" cy="34312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0528" y="836712"/>
            <a:ext cx="4323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Анатолий Андреевич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Ананьев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6550" y="2279017"/>
            <a:ext cx="4171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прозаик, секретарь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Союза писателей СССР, главный редактор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журнала «Октябрь».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Великой Отечественной войны.  Герой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Социалистического Труда.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6420" y="1691516"/>
            <a:ext cx="38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18.07. 1925 – 07.12.2001 г.г.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 descr="https://mkuknovsbs.ru/images/images/2018-11-06/2020000715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r="11108"/>
          <a:stretch/>
        </p:blipFill>
        <p:spPr bwMode="auto">
          <a:xfrm>
            <a:off x="755576" y="796228"/>
            <a:ext cx="3362944" cy="29766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3772845"/>
            <a:ext cx="73787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 читателей привлек к себе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 роман  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Курской битве «Танки идут ромбом» (1963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Память о войне пронизывает и произведения Ананьева на мирные темы: романы "Межа" (1969), "Версты любви" (1971), "Годы без войны" (1975-1984), "Скрижали и колокола", пьеса "Тихий сотрудник" (1981). За роман "Версты любви" в 1978 году Анатолий Ананьев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 удостоен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звания лауреата Государственной премии имени Горького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9220" y="813016"/>
            <a:ext cx="4402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Евтушенко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Настоящая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фамилия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Гангнус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5911" y="2119930"/>
            <a:ext cx="4492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выдающихся поэтов России, живших и творивших на рубеже двух веков. Его яркий неповторимый стиль сделали его заметной фигурой в поэтическом мире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Получил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известность также как прозаик, режиссёр, сценарист, публицист, чтец-оратор и актёр.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4950" y="1780497"/>
            <a:ext cx="342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18.07. 1932 – 01.04. 2017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https://content-1.foto.my.mail.ru/mail/minatet/_blogs/i-1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821799"/>
            <a:ext cx="2978363" cy="33294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306" y="4160383"/>
            <a:ext cx="7426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номинирован на Нобелевскую премию по литературе. Многие соотечественники считают  его лучшим советским и российским поэтом.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всегда наполнены глубоким философским смыслом, невероятно лиричны. За всю свою жизнь автор написал и опубликовал более 130 книг, которые разошлись по всему миру. Его произведения переведены на десятки языков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8811" y="836948"/>
            <a:ext cx="4413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Владимирович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Маяковский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8010" y="2023655"/>
            <a:ext cx="4413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советский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поэт. Относится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числу величайших поэтов-футуристов ХХ века.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Помимо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поэзии ярко проявил себя как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драматург  и  сатирик,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киносценарист, кинорежиссёр, киноактёр, художник, редактор журналов «ЛЕФ», «Новый ЛЕФ».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3437146/pub_5fba3cda93538c3039de56ad_5fba44e593538c3039eada6a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1"/>
          <a:stretch/>
        </p:blipFill>
        <p:spPr bwMode="auto">
          <a:xfrm>
            <a:off x="825740" y="831776"/>
            <a:ext cx="3043071" cy="32232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9164" y="1641360"/>
            <a:ext cx="4224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19.07. 1893 – 14.04.1930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5740" y="4029165"/>
            <a:ext cx="742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Помимо своих обычных стихов, Маяковский писал  сатиру.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года (1926-1927) поэт создал девять сценариев к кинофильмам. Мейерхольд поставил две сатирические пьесы Маяковского «Баня» и «Клоп».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наследие Маяковского поистине бесценное. Его отличает ярко выраженный слог, написанный знаменитой «лесенкой», которая стала его «визитной карточкой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661811"/>
            <a:ext cx="401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01.07. 1896 – 09.10.1978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836712"/>
            <a:ext cx="415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Павел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Григорьевич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Антокольский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zen_doc/2453078/pub_5f15e60e9f6b1a60d5964c1e_5f15e735e05fd033ab70f19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555" y="714151"/>
            <a:ext cx="2580119" cy="34349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140023"/>
            <a:ext cx="4734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Классик отечественной литературы ХХ века. 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Известный  русский   советский поэт, переводчик и драматург,  литературовед. Многие  его   стихи   увидели свет еще при жизни творца.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Сталинской премии второй степени.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4556" y="3894349"/>
            <a:ext cx="7398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Антокольский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автор многочисленных стихотворений, поэм, речей и эссе, где героями выступают люди разных времен и народов, исторические лица и литературные персонажи – Эсхил и Гулливер, Шекспир и Ньютон, Петр I и Пушкин, Бальзак и Эйнштейн, конкистадоры и санкюлоты.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Читая его стихотворения,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сможете погрузиться в удивительный мир поэзии о любви, войне и о многих других важных аспектах человеческой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3676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825221"/>
            <a:ext cx="371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Эрнест Миллер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Хемингуэй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037157"/>
            <a:ext cx="4696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журналист, военный корреспондент, лауреат Нобелевской премии по литературе 1954 года.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Широкое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как своим романам и многочисленным рассказам — с одной стороны, так и своей жизни, полной приключений и неожиданностей, — с другой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был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самым переводимым на русский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3058" y="1656218"/>
            <a:ext cx="3594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21.07. 1899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02.07.1961 г.г.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originals/97/68/91/976891cb644ac79af7a3a82b0932d3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"/>
          <a:stretch/>
        </p:blipFill>
        <p:spPr bwMode="auto">
          <a:xfrm flipH="1">
            <a:off x="827584" y="833305"/>
            <a:ext cx="2736304" cy="3430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3430" y="4272848"/>
            <a:ext cx="7369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зарубежным писателем во времена Советского Союза. В странах Европы этого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одаренного  человека  называли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мастером  пера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номер один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Он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сумел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донести до читателей свою любовь к природе и искусству, которую познал с ранних лет. Его книги очень живые и правдивые, потому что он писал о том, что видел собственными глазами, узнал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на    протяжении    жизни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прочувствовал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себе.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788325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Николаевич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Задорнов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8556" y="1493076"/>
            <a:ext cx="372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21.07.1948  – 10.11.2017 г.г.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yt3.ggpht.com/ytc/AAUvwnh5J03ZAhz5JLLLgWX9K2hGFEr3OF4nj3OXdJcz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004" y="857671"/>
            <a:ext cx="2808312" cy="29576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0400" y="1893186"/>
            <a:ext cx="4716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популярный советский и российский писатель-сатирик, которого знали и любили не только в России, но и в странах бывшего Советского Союза. Драматург, легенда отечественного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юмора   и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актёр;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известен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гипотез в области этимологии русских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слов      и     истории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славянства.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3027" y="3933056"/>
            <a:ext cx="7349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Монологи Задорнова всегда были злободневными, полными тонкой иронии, а их герои отлично узнаваемы в повседневной жизни, потому все выступления сатирика неизменно разлетались на цитаты, собирали множество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зрителей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проходили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большим     успехом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премии Ленинского комсомола. Член Союза писателей России. Автор более чем десяти книг; среди сочинений Задорнова - лирические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сатирические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юморески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очерки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путевые  заметки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пьесы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6597" y="789127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Алексеевич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Баруздин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9799" y="1598642"/>
            <a:ext cx="3625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22.07. 1926  – 04.03. 1991 г.г.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0" y="1998752"/>
            <a:ext cx="4176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писатель и поэт, 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едактор журнала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«Дружба народов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многих книг для детей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юношества. Взрослому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читателю адресованы роман «Повторение пройденного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«Повесть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  женщинах»,     сборник рассказов и повестей «Я люблю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dn.imagestack.io/CqYI58aYw6g01W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" y="789127"/>
            <a:ext cx="3306541" cy="33065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3410" y="4033734"/>
            <a:ext cx="7342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…».  Простыми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словами он говорит о самых важных вещах в жизни. Его книги невозможно выпустить из рук, пока не прочитана последняя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строчка.  Участник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Союза писателей СССР. Лауреат Государственной премии РСФСР имени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Горького.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 можно сказать, что и сейчас, спустя несколько десятилетий со времени создания, каждый читатель книг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Баруздина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обретает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счастье    дружбы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большим   писателем    и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40220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83671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Львович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Матусовский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5" y="205745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ыдающийся  русский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 – песенник, Лауреат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премии СССР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 более чем к двумстам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песням, ставшим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поистине летописью целой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эпохи.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помнят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любят и поют до сих пор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 «Школьный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вальс», «Баллада о солдате», «На безымянной высоте, 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Берёзовый  сок»,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«Вологда»,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«Что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  сердце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растревожено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,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0879" y="1667709"/>
            <a:ext cx="3674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23.07.1915 – 16.07.1990 г.г.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sd.kopilkaurokov.ru/up/html/2019/01/30/k_5c51baeb73bc4/img_user_file_5c51baec23297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19423" r="67621" b="21141"/>
          <a:stretch/>
        </p:blipFill>
        <p:spPr bwMode="auto">
          <a:xfrm>
            <a:off x="899592" y="832342"/>
            <a:ext cx="2448272" cy="33718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6806" y="4331853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«Целую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 соловей нам насвистывал»,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Сиреневый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туман»,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Подмосковные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вечера» 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«Московские окна» и, конечно же, самая проникновенная «С чего начинается родина?».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он написал «Крейсер «Аврора» и «Вместе весело шагать».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Оказалось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песенные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шедевры  нечем заменить,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звучат они до сих пор, памятные нам с детства, – с телеэкранов, из наших окон, со школьных площадок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908720"/>
            <a:ext cx="3942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Дюма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отец)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9799" y="1725788"/>
            <a:ext cx="3294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24.07.1802 – 05.12.1870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1847" y="2125898"/>
            <a:ext cx="4506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звестный писатель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чьи приключенческие романы сделали его одним из самых читаемых французских авторов в мире. Также был драматургом и журналистом. Наибольшую популярность принесли ему две книги – «Граф Монте-Кристо» и «Три мушкетера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Культовая фигура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мировой </a:t>
            </a:r>
          </a:p>
        </p:txBody>
      </p:sp>
      <p:pic>
        <p:nvPicPr>
          <p:cNvPr id="6" name="Picture 2" descr="C:\Users\User\Desktop\860b192aa1286bd0934531169e18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103" y="891208"/>
            <a:ext cx="2893744" cy="32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8103" y="4157223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имя, знакомое практически каждому землянину. Он отличался невероятной творческой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плодовитостью. Кроме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 литературных талантов, он был известным экономистом, историком, публицистом, политологом и даже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кулинаром. Под именем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Дюма вышло огромное количество исторических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романов.  Помимо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романов,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  перу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принадлежат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пьесы,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статьи  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о путешествиях.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819215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Виталий  Петрович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Бардадым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7964" y="156772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24.07.1932 – 12.11.2010 г.г.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5" y="1910086"/>
            <a:ext cx="4968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прозаик, поэт, краевед.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Союза писателей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премии им. К.В.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Россинского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Почётный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 г. Краснодара, почётный член Союза архитекторов России, лауреат премии администрации Краснодарского края в области культуры и искусства имени К.В.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Россинского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Награждён орденским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крестом   «За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и верность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Отечеству»  и  медалями.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Бардадым, Виталий Петр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228" y="819215"/>
            <a:ext cx="2466627" cy="33991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4380" y="4218410"/>
            <a:ext cx="7336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своих книгах впервые воскресил многие  забытые  страницы истории нашего края, имена  выдающихся  деятелей Кубанской земли.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Автор более 30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книг:  «Этюды о прошлом и настоящем Краснодара», «Радетели земли кубанской»,</a:t>
            </a: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«Кумиры театра»,  «Казачий  курень» и др.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2009 году  вышла в свет его последняя  книга «Атаманы». Все его книги пользуются    большим    спросом    у     читателей   всех   возрастов.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815784"/>
            <a:ext cx="358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Макарович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Шукшин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5" y="1982445"/>
            <a:ext cx="4990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выдающийся деятель советского кинематографа и прозы, которого считают уникальным явлением не только в отечественной, но и в мировой культуре.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невероятно разносторонним человеком – актером, режиссером,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писателем, кинорежиссёром  и  сценаристом.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Известность к нему пришла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после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фильма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Калина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красная».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9799" y="1597032"/>
            <a:ext cx="3696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25.07.1929  –  02.10.1974 г.г.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shukshi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1"/>
            <a:ext cx="2520280" cy="33603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1030" y="4206212"/>
            <a:ext cx="7435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своих произведениях он с тонкой иронией, понятно и искренне рассказывал о жизни простых людей, писал о настоящем русском селе без прикрас, заслужив всенародную любовь и сумев глубоко проникнуть в эту загадочную русскую душу.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Шукшин старался многое успеть и наверстать, как будто знал,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отмерен   слишком    короткий    жизненный    путь.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836712"/>
            <a:ext cx="4030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Джордж Бернард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Шоу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5081" y="1967564"/>
            <a:ext cx="3920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выдающийся  ирландский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драматург, писатель, романист,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эссеист, критик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полемист и политический деятель.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ауреат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Нобелевской премии в области литературы 1925 года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творчество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отмеченное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2675" y="1572761"/>
            <a:ext cx="3672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26.07. 1856 – 02.11.1950 г.г.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.mycdn.me/i?r=AzEPZsRbOZEKgBhR0XGMT1RktXf0RT6p94fyCY80r8SMp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000" y="854759"/>
            <a:ext cx="3394960" cy="2831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6096" y="3573016"/>
            <a:ext cx="7370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идеализмом            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гуманизмом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 искрометную сатиру, которая часто сочетается с исключительной поэтической красотой» («Тележка с яблоками»,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Андрокл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лев»,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реформаторов театра 20 века,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популярности драматург в английском театре.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пропагандист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идей. Он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написал более шестидесяти пьес, в том числе такие крупные произведения, как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Супермен»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(1902),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Пигмалион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(1912)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«Святая Жанна».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(1923). В 1939 году награжден «Оскаром»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    сценарий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картине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Пигмалион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493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838511"/>
            <a:ext cx="3576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Васильевич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Карпов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1201" y="1669092"/>
            <a:ext cx="3222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28.07.1922 – 18.01. 2010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data.fantlab.ru/images/autors/19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8" y="838510"/>
            <a:ext cx="2472356" cy="35478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069202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Известный российский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советский писатель, публицист и общественный деятель. Он писал повести, романы и рассказы, посвященные Великой Отечественной войне, в которой сам принимал участие. В 1944 году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 героем Советского Союза, а в 1986 году был удостоен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СССР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9046" y="4293096"/>
            <a:ext cx="7395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 был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человеком нереальной, какой-то даже неправдоподобной биографии, как будто бы специально выдуманной для авантюрного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Литературный генерал» и полковник запаса, разведчик 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сталинист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боксер и исследователь, Герой Советского Союза и редактор журнала «Новый мир», политический заключенный и глава советских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писателей,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Государственной премии СССР. </a:t>
            </a:r>
          </a:p>
        </p:txBody>
      </p:sp>
    </p:spTree>
    <p:extLst>
      <p:ext uri="{BB962C8B-B14F-4D97-AF65-F5344CB8AC3E}">
        <p14:creationId xmlns:p14="http://schemas.microsoft.com/office/powerpoint/2010/main" val="18080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9590" y="843640"/>
            <a:ext cx="42982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Дмитриевич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Дудинцев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настоящее  имя Владимир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Семёнович Байков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744" y="2290190"/>
            <a:ext cx="4058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29.07. 1918 –  22.07.1998 г.г.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Picture 2" descr="https://im0-tub-ru.yandex.net/i?id=a71ba4c068f09d512bf95ba9f91e58a2-l&amp;ref=rim&amp;n=13&amp;w=1080&amp;h=10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r="13034" b="20471"/>
          <a:stretch/>
        </p:blipFill>
        <p:spPr bwMode="auto">
          <a:xfrm flipH="1">
            <a:off x="827584" y="855681"/>
            <a:ext cx="3240360" cy="32261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590" y="2604525"/>
            <a:ext cx="4331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советский писатель.  Его называют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автором эпохи «Хрущевской оттепели», когда писателям, наконец, разрешили писать то, о чем молчали. Но судьба литературных трудов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854" y="3933056"/>
            <a:ext cx="7370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писателей,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попадающих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идеологию власти, все же была предана забвению, так случилось и с Владимиром Дмитриевичем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Дудинцев считается трагической фигурой послевоенной советской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литературы. Лишь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1987 году вышел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 роман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«Белые одежды» (экранизирован в 1992 году), написанный за 20 лет до этого и посвящённый периоду борьбы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лысенковщиной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биологии и вокруг неё. Роман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удостоен Государственной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премии СССР  (1988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?r=AzEPZsRbOZEKgBhR0XGMT1RkMILvgv0Vt8dGRMAmMLDjYqaKTM5SRkZCeTgDn6uOy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14891"/>
          <a:stretch/>
        </p:blipFill>
        <p:spPr bwMode="auto">
          <a:xfrm>
            <a:off x="827583" y="836712"/>
            <a:ext cx="28817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9378" y="818721"/>
            <a:ext cx="4607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Жорж Санд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Амандина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Аврора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Люсиль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Дюпен)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9378" y="2133709"/>
            <a:ext cx="4607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 французская писательница, которая всю жизнь «скрывалась» под мужским псевдонимом. Она пережила 10 политических режимов, 2 революции, Ее романами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восхищался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Тургенев,  по ней сходили с ума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Проспер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Мериме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Фредерик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779203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 07. 1804 – 08.06.1876г.г.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224" y="3789040"/>
            <a:ext cx="7498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Шопен.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Она  узнала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и дружбу всех, кто был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вхож  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интеллектуальную или художественную среду Парижа в век, который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назывался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французами просто XIX-м, а теперь, просвещенными людьми всего мира именуется «Век Жорж Санд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 За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лет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литературной деятельности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она  создала около ста произведений, в центре которых чаще всего – судьба женщины, ее борьба за свободу личности, за справедливость, за высокую любовь. 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Парижа с нетерпением ждал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каждую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книгу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боясь   признаться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этом   самому    себе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40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7451" y="1052736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Составитель:                 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О</a:t>
            </a:r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. А. Литвинова, </a:t>
            </a:r>
          </a:p>
          <a:p>
            <a:pPr algn="ctr"/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гл.  библиограф  МБО</a:t>
            </a:r>
          </a:p>
          <a:p>
            <a:pPr lvl="0" algn="ctr"/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lvl="0"/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lvl="0"/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 Ответственный                             </a:t>
            </a:r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О.А.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Молчанова,</a:t>
            </a:r>
          </a:p>
          <a:p>
            <a:pPr lvl="0"/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              за </a:t>
            </a:r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выпуск:                         </a:t>
            </a:r>
            <a:r>
              <a:rPr lang="ru-RU" sz="1400" b="1" dirty="0" smtClean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            директор   </a:t>
            </a:r>
            <a:r>
              <a:rPr lang="ru-RU" sz="1400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0142" y="3302289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pPr lvl="0" algn="ctr"/>
            <a:r>
              <a:rPr lang="ru-RU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ст.Крыловская,</a:t>
            </a:r>
          </a:p>
          <a:p>
            <a:pPr lvl="0" algn="ctr"/>
            <a:r>
              <a:rPr lang="ru-RU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ул. Стаханова,1 </a:t>
            </a:r>
            <a:endParaRPr lang="ru-RU" b="1" dirty="0">
              <a:solidFill>
                <a:srgbClr val="0A0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1237" y="3281499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pPr algn="ctr"/>
            <a:r>
              <a:rPr lang="ru-RU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32 – 3 - 91;</a:t>
            </a:r>
          </a:p>
          <a:p>
            <a:pPr algn="ctr"/>
            <a:r>
              <a:rPr lang="ru-RU" b="1" dirty="0">
                <a:solidFill>
                  <a:srgbClr val="0A0399"/>
                </a:solidFill>
                <a:latin typeface="Times New Roman" pitchFamily="18" charset="0"/>
                <a:cs typeface="Times New Roman" pitchFamily="18" charset="0"/>
              </a:rPr>
              <a:t>31 – 3 – 92</a:t>
            </a:r>
            <a:endParaRPr lang="ru-RU" dirty="0">
              <a:solidFill>
                <a:srgbClr val="0A0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1796" y="169493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03.07.1924 –30.12.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2003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863935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 Осипович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Иосифович) 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Богомолов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6024" y="2170452"/>
            <a:ext cx="4218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российский писатель, сценарист.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наверняка читали замечательнейший роман "Момент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истины»  («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августе сорок четвёртого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»), переведенный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многие языки, переживший сотню изданий, смотрели одноименный фильм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Безымянный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6"/>
          <a:stretch/>
        </p:blipFill>
        <p:spPr bwMode="auto">
          <a:xfrm>
            <a:off x="827584" y="836711"/>
            <a:ext cx="3168352" cy="33050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295" y="4293096"/>
            <a:ext cx="7449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Пташука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повести "Иван" Андрей Тарковский снял фильм  "Иваново детство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Богомолова многие считали писателем огромного таланта и обладателем невыносимого, конфликтного характера. Один из лучших прозаиков фронтовой плеяды Великой Отечественной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войны,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Богомолов занимает свое достойное  место в строю  советских писателей – фронтовиков.</a:t>
            </a:r>
          </a:p>
        </p:txBody>
      </p:sp>
    </p:spTree>
    <p:extLst>
      <p:ext uri="{BB962C8B-B14F-4D97-AF65-F5344CB8AC3E}">
        <p14:creationId xmlns:p14="http://schemas.microsoft.com/office/powerpoint/2010/main" val="5693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5813" y="1694680"/>
            <a:ext cx="444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07.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07.1975 года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2" descr="https://s12.stc.all.kpcdn.net/share/i/12/11507274/wr-9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5"/>
          <a:stretch/>
        </p:blipFill>
        <p:spPr bwMode="auto">
          <a:xfrm flipH="1">
            <a:off x="755575" y="764704"/>
            <a:ext cx="3024338" cy="32976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5813" y="772879"/>
            <a:ext cx="4445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Захар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Прилепин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настоящее имя —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Евгений Николаевич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Прилепин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3" y="2117149"/>
            <a:ext cx="4571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писатель, филолог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публицист. Российский политический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общественный    деятель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Известен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своей гуманитарной и  военной   деятельностью  в России      и странах  «ближнего зарубежья». В ряде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разножанровых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творческих  проектов выступал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 продюсера, главного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22521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редактора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телеведущего, рок – музыканта, рэп – исполнителя  и  актера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Прилепина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считают одним из основоположников современной русской военной прозы. В октябре 2014 года   вошёл в число «100 выдающихся людей года»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России.  Роман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Прилепина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«Обитель»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занял первую строчку в рейтинге самых продаваемых книг  2014 года, а в 2015 году роман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стал   самой    читаемой    книгой    в    библиотеках       Москвы.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9026" y="1647384"/>
            <a:ext cx="4108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09.07.1901 – 21.05. 2000 г.г.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908720"/>
            <a:ext cx="4608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Барбара 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Картленд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(Мэри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Барбара Гамильтон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Картленд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76.userapi.com/mdQKhEH5qiKxEjaGV-s_IPPTBJGm4TA1kYq3Bw/m_dcuJ3F7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330"/>
            <a:ext cx="3096344" cy="3300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03157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английская писательница, занесённая в Книгу рекордов Гиннесса как самый преуспевающий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 наиболее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плодовитый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Британии и мира в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столетии.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Стала знаменитой благодаря своим многочисленным любовным романам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Её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«фабрикой любви»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 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королевой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романа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62899"/>
            <a:ext cx="7380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акже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публиковалась под именем Барбара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Коркодейл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Она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прожила без малого столетие и подарила поклонникам любовной прозы 723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произведения,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разошедшиеся в количестве свыше 650 миллионов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экземпляров.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лучшие времена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создавала по 20-26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романов  в  год.  После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смерти литератора в архиве нашли около сотни рукописей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неизданных  романов.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9799" y="901366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Абрамович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Кассиль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8431" y="1706459"/>
            <a:ext cx="325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10.07. 1905 – 21.06. 1970 г.г.</a:t>
            </a:r>
          </a:p>
        </p:txBody>
      </p:sp>
      <p:pic>
        <p:nvPicPr>
          <p:cNvPr id="10" name="Picture 2" descr="http://aodb-blag.ru/upload/aodb/2020/kossil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r="28964" b="19149"/>
          <a:stretch/>
        </p:blipFill>
        <p:spPr bwMode="auto">
          <a:xfrm>
            <a:off x="827583" y="790673"/>
            <a:ext cx="3114911" cy="29263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217058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советский писатель,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сценарист, журналист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Член-корреспондент АПН СССР (1965). Лауреат Сталинской премии третьей степени (1951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3995" y="3647775"/>
            <a:ext cx="7400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 Льва Кассиля любимы советскими читателями, в особенности юными любителями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литературы. Наиболее известен в качестве автора рассказов для детей, многие из которых посвящены будням Великой Отечественной войны, хорошо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знакомым писателю по собственному опыту военного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корреспондента.  Среди работ писателя выделяются такие произведения как: «Кондуит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Швамбрания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«Вратарь Республики», «Ход белой королевы» 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«Чаша    гладиатора».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764513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Аркадий Григорьевич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Адамов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844824"/>
            <a:ext cx="41097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советский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писатель, один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основателей детективного жанра 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СССР. Его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повесть «Дело „пёстрых“», вышедшая в 1956 году, стала первым широко известным советским детективом,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в стране в 1950-х  годах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произошло возрождение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1" y="1484993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13.07.1920 –  26.06. 1991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/>
              <a:t> </a:t>
            </a:r>
          </a:p>
        </p:txBody>
      </p:sp>
      <p:pic>
        <p:nvPicPr>
          <p:cNvPr id="6" name="Picture 2" descr="https://gl-img.rg.ru/uploads/images/2020/07/07/f94a9c98e126f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6"/>
          <a:stretch/>
        </p:blipFill>
        <p:spPr bwMode="auto">
          <a:xfrm>
            <a:off x="755576" y="764513"/>
            <a:ext cx="3384376" cy="30829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390" y="3824325"/>
            <a:ext cx="7344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детективного жанра.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«Держать читателя на электрическом стуле» - творческий метод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писателя.  Он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стеснялся наполнять книги мертвыми телами и текущей кровью. Работая бок о бок со следователями угрозыска, он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многое повидал.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Адамов — автор документальных записок «Мой любимый жанр — детектив» и ряда исследований по зарубежной детективной литературе.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Многие книги автора были экранизированы.</a:t>
            </a:r>
          </a:p>
        </p:txBody>
      </p:sp>
    </p:spTree>
    <p:extLst>
      <p:ext uri="{BB962C8B-B14F-4D97-AF65-F5344CB8AC3E}">
        <p14:creationId xmlns:p14="http://schemas.microsoft.com/office/powerpoint/2010/main" val="28487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7.depositphotos.com/1005925/732/v/950/depositphotos_7328997-stock-illustration-floral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0"/>
            <a:ext cx="9148401" cy="6873803"/>
          </a:xfrm>
          <a:prstGeom prst="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7877" y="149564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13.07. 1928  –  16. 07.1990  г.г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844824"/>
            <a:ext cx="4461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многочисленных художественных произведений на историческую и военно-морскую тематику. 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число самых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популярных и  издаваемых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писателей СССР. Его книги раскупались мгновенно, стоило только попасть на полки книжных магазинов. Критика не всегда была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8238" y="754365"/>
            <a:ext cx="2870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Валентин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Саввич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Пикуль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284" y="3789040"/>
            <a:ext cx="7392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писателю, но истинное мерило таланта – читательский спрос, а в нем у Валентина 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Саввича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недостатка не было. Уже при жизни писателя общий тираж его книг, исключая журналы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зарубежные издания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составил примерно 20 млн экземпляров,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2007 год в картотеке автора числится более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 библиографических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единиц, включая семь изданий собраний сочинений суммарным тиражом полмиллиарда экземпляров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Пикуля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востребованы    и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спустя   много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после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писателя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0" name="Picture 4" descr="https://pic.rutube.ru/video/eb/ff/ebffb3dd9a981d7865de1a34ee1832e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9" t="22968"/>
          <a:stretch/>
        </p:blipFill>
        <p:spPr bwMode="auto">
          <a:xfrm flipH="1">
            <a:off x="885082" y="783887"/>
            <a:ext cx="3117036" cy="28763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2562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104</cp:revision>
  <dcterms:created xsi:type="dcterms:W3CDTF">2021-06-25T05:48:26Z</dcterms:created>
  <dcterms:modified xsi:type="dcterms:W3CDTF">2021-06-30T12:22:24Z</dcterms:modified>
</cp:coreProperties>
</file>