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116A59-CEE0-4B2A-ABB5-C0365D2A1F4A}" type="datetimeFigureOut">
              <a:rPr lang="ru-RU" smtClean="0"/>
              <a:t>06.05.2022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8B04F2-1F21-42D5-B172-F1A7A91BAC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7296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8B04F2-1F21-42D5-B172-F1A7A91BACE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00516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DB6B4-4FE0-4774-A11E-F402329873FC}" type="datetimeFigureOut">
              <a:rPr lang="ru-RU" smtClean="0"/>
              <a:t>06.05.2022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4E02A-3115-4DAE-9CBE-3675FE3C0E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779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DB6B4-4FE0-4774-A11E-F402329873FC}" type="datetimeFigureOut">
              <a:rPr lang="ru-RU" smtClean="0"/>
              <a:t>06.05.2022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4E02A-3115-4DAE-9CBE-3675FE3C0E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3158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DB6B4-4FE0-4774-A11E-F402329873FC}" type="datetimeFigureOut">
              <a:rPr lang="ru-RU" smtClean="0"/>
              <a:t>06.05.2022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4E02A-3115-4DAE-9CBE-3675FE3C0E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868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DB6B4-4FE0-4774-A11E-F402329873FC}" type="datetimeFigureOut">
              <a:rPr lang="ru-RU" smtClean="0"/>
              <a:t>06.05.2022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4E02A-3115-4DAE-9CBE-3675FE3C0E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4043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DB6B4-4FE0-4774-A11E-F402329873FC}" type="datetimeFigureOut">
              <a:rPr lang="ru-RU" smtClean="0"/>
              <a:t>06.05.2022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4E02A-3115-4DAE-9CBE-3675FE3C0E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5588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DB6B4-4FE0-4774-A11E-F402329873FC}" type="datetimeFigureOut">
              <a:rPr lang="ru-RU" smtClean="0"/>
              <a:t>06.05.2022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4E02A-3115-4DAE-9CBE-3675FE3C0E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47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DB6B4-4FE0-4774-A11E-F402329873FC}" type="datetimeFigureOut">
              <a:rPr lang="ru-RU" smtClean="0"/>
              <a:t>06.05.2022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4E02A-3115-4DAE-9CBE-3675FE3C0E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2848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DB6B4-4FE0-4774-A11E-F402329873FC}" type="datetimeFigureOut">
              <a:rPr lang="ru-RU" smtClean="0"/>
              <a:t>06.05.2022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4E02A-3115-4DAE-9CBE-3675FE3C0E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5392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DB6B4-4FE0-4774-A11E-F402329873FC}" type="datetimeFigureOut">
              <a:rPr lang="ru-RU" smtClean="0"/>
              <a:t>06.05.2022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4E02A-3115-4DAE-9CBE-3675FE3C0E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8619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DB6B4-4FE0-4774-A11E-F402329873FC}" type="datetimeFigureOut">
              <a:rPr lang="ru-RU" smtClean="0"/>
              <a:t>06.05.2022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4E02A-3115-4DAE-9CBE-3675FE3C0E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4012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DB6B4-4FE0-4774-A11E-F402329873FC}" type="datetimeFigureOut">
              <a:rPr lang="ru-RU" smtClean="0"/>
              <a:t>06.05.2022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4E02A-3115-4DAE-9CBE-3675FE3C0E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4696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EDB6B4-4FE0-4774-A11E-F402329873FC}" type="datetimeFigureOut">
              <a:rPr lang="ru-RU" smtClean="0"/>
              <a:t>06.05.2022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64E02A-3115-4DAE-9CBE-3675FE3C0E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4310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TextBox 6"/>
          <p:cNvSpPr txBox="1"/>
          <p:nvPr/>
        </p:nvSpPr>
        <p:spPr>
          <a:xfrm>
            <a:off x="166780" y="146688"/>
            <a:ext cx="8928992" cy="615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МКУК «Крыловская  межпоселенческая библиотека» методико – библиографического отдела  </a:t>
            </a:r>
          </a:p>
          <a:p>
            <a:pPr algn="ctr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i="1" dirty="0" smtClean="0">
                <a:solidFill>
                  <a:srgbClr val="C00000"/>
                </a:solidFill>
                <a:latin typeface="Sitka Text" pitchFamily="2" charset="0"/>
                <a:cs typeface="Times New Roman" pitchFamily="18" charset="0"/>
              </a:rPr>
              <a:t>   «</a:t>
            </a:r>
            <a:r>
              <a:rPr lang="ru-RU" sz="3200" b="1" i="1" dirty="0" smtClean="0">
                <a:solidFill>
                  <a:srgbClr val="C00000"/>
                </a:solidFill>
                <a:latin typeface="Sitka Text" pitchFamily="2" charset="0"/>
                <a:cs typeface="Times New Roman" pitchFamily="18" charset="0"/>
              </a:rPr>
              <a:t>Бой </a:t>
            </a:r>
            <a:r>
              <a:rPr lang="ru-RU" sz="3200" b="1" i="1" dirty="0" smtClean="0">
                <a:solidFill>
                  <a:srgbClr val="C00000"/>
                </a:solidFill>
                <a:latin typeface="Sitka Text" pitchFamily="2" charset="0"/>
                <a:cs typeface="Times New Roman" pitchFamily="18" charset="0"/>
              </a:rPr>
              <a:t>глазами очевидцев</a:t>
            </a:r>
            <a:r>
              <a:rPr lang="ru-RU" sz="3200" b="1" i="1" dirty="0" smtClean="0">
                <a:solidFill>
                  <a:srgbClr val="C00000"/>
                </a:solidFill>
                <a:latin typeface="Sitka Text" pitchFamily="2" charset="0"/>
                <a:cs typeface="Times New Roman" pitchFamily="18" charset="0"/>
              </a:rPr>
              <a:t>»</a:t>
            </a: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Литературная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панорама, </a:t>
            </a:r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         русские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писатели – участники боевых </a:t>
            </a:r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                             действий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Методический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материал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ст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. Крыловская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 rotWithShape="1">
          <a:blip r:embed="rId5"/>
          <a:srcRect l="6782" t="22796" r="73077" b="23612"/>
          <a:stretch/>
        </p:blipFill>
        <p:spPr bwMode="auto">
          <a:xfrm rot="242823">
            <a:off x="5852267" y="1082840"/>
            <a:ext cx="3055010" cy="4566645"/>
          </a:xfrm>
          <a:prstGeom prst="rect">
            <a:avLst/>
          </a:prstGeom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3527155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34</Words>
  <Application>Microsoft Office PowerPoint</Application>
  <PresentationFormat>Экран (4:3)</PresentationFormat>
  <Paragraphs>18</Paragraphs>
  <Slides>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Татьяна Саенко</cp:lastModifiedBy>
  <cp:revision>9</cp:revision>
  <dcterms:created xsi:type="dcterms:W3CDTF">2022-04-18T08:57:39Z</dcterms:created>
  <dcterms:modified xsi:type="dcterms:W3CDTF">2022-05-06T19:15:39Z</dcterms:modified>
</cp:coreProperties>
</file>