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55B0-31ED-4C2B-87BF-095A4188BC56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BAC4-86B2-402E-82FD-CFE03DD316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93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55B0-31ED-4C2B-87BF-095A4188BC56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BAC4-86B2-402E-82FD-CFE03DD316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635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55B0-31ED-4C2B-87BF-095A4188BC56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BAC4-86B2-402E-82FD-CFE03DD316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14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55B0-31ED-4C2B-87BF-095A4188BC56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BAC4-86B2-402E-82FD-CFE03DD316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7105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55B0-31ED-4C2B-87BF-095A4188BC56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BAC4-86B2-402E-82FD-CFE03DD316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892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55B0-31ED-4C2B-87BF-095A4188BC56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BAC4-86B2-402E-82FD-CFE03DD316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669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55B0-31ED-4C2B-87BF-095A4188BC56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BAC4-86B2-402E-82FD-CFE03DD316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298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55B0-31ED-4C2B-87BF-095A4188BC56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BAC4-86B2-402E-82FD-CFE03DD316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13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55B0-31ED-4C2B-87BF-095A4188BC56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BAC4-86B2-402E-82FD-CFE03DD316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6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55B0-31ED-4C2B-87BF-095A4188BC56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BAC4-86B2-402E-82FD-CFE03DD316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457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55B0-31ED-4C2B-87BF-095A4188BC56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BAC4-86B2-402E-82FD-CFE03DD316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865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755B0-31ED-4C2B-87BF-095A4188BC56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ABAC4-86B2-402E-82FD-CFE03DD316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545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291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-14916"/>
            <a:ext cx="91489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МКУК «Крыловская межпоселенческая библиотека»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методико – библиографический отдел.</a:t>
            </a: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n\Desktop\Безымянный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0200">
            <a:off x="5751190" y="1339972"/>
            <a:ext cx="3060439" cy="5007912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51520" y="1916832"/>
            <a:ext cx="504253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«Спорт в жизни     </a:t>
            </a:r>
          </a:p>
          <a:p>
            <a:pPr algn="ctr"/>
            <a:r>
              <a:rPr lang="ru-RU" sz="4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писателей»</a:t>
            </a:r>
          </a:p>
          <a:p>
            <a:pPr algn="ctr"/>
            <a:endParaRPr lang="ru-RU" sz="4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литературно – познавательный экскурс</a:t>
            </a:r>
          </a:p>
          <a:p>
            <a:pPr algn="ctr"/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</a:p>
          <a:p>
            <a:pPr algn="ctr"/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ст. Крыловская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7167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31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</cp:revision>
  <dcterms:created xsi:type="dcterms:W3CDTF">2022-03-02T10:59:03Z</dcterms:created>
  <dcterms:modified xsi:type="dcterms:W3CDTF">2022-03-02T11:13:48Z</dcterms:modified>
</cp:coreProperties>
</file>