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93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63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14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0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89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66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29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6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5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6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55B0-31ED-4C2B-87BF-095A4188BC56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ABAC4-86B2-402E-82FD-CFE03DD31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54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29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-14916"/>
            <a:ext cx="91489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МКУК «Крыловская межпоселенческая библиотека»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методико – библиографический отдел.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Безымянн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200">
            <a:off x="5751190" y="1339972"/>
            <a:ext cx="3060439" cy="500791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1520" y="1916832"/>
            <a:ext cx="504253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«Спорт в жизни     </a:t>
            </a:r>
          </a:p>
          <a:p>
            <a:pPr algn="ctr"/>
            <a:r>
              <a:rPr lang="ru-RU" sz="4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писателей»</a:t>
            </a:r>
          </a:p>
          <a:p>
            <a:pPr algn="ctr"/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литературно – познавательный экскурс</a:t>
            </a:r>
          </a:p>
          <a:p>
            <a:pPr algn="ctr"/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algn="ctr"/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ст. Крыловская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7167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2022-03-02T10:59:03Z</dcterms:created>
  <dcterms:modified xsi:type="dcterms:W3CDTF">2022-03-02T11:13:48Z</dcterms:modified>
</cp:coreProperties>
</file>