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0" r:id="rId6"/>
    <p:sldId id="264" r:id="rId7"/>
    <p:sldId id="257" r:id="rId8"/>
    <p:sldId id="258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8F7699-286F-4A7F-ABCC-4C521A79C4C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445AD42-CFC2-4704-9EEE-50475A9946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«Давайте не сориться с огнем»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фименко А В\Desktop\129-plakaty-pozharnaya-bezopasnost-dlya-detej-300x188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0305">
            <a:off x="2044766" y="2121308"/>
            <a:ext cx="6521439" cy="29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фименко А В\Downloads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7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фименко А В\Downloads\img1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2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фименко А В\Downloads\img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45"/>
            <a:ext cx="9144000" cy="66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фименко А В\Downloads\img1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27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2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фименко А В\Downloads\img6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5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фименко А В\Downloads\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3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фименко А В\Downloads\00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2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фименко А В\Downloads\img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9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фименко А В\Download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10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</TotalTime>
  <Words>7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«Давайте не сориться с огнем»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«Давайте не сориться с огнем»</dc:title>
  <dc:creator>Ефименко А В</dc:creator>
  <cp:lastModifiedBy>Ефименко А В</cp:lastModifiedBy>
  <cp:revision>5</cp:revision>
  <dcterms:created xsi:type="dcterms:W3CDTF">2022-02-03T10:02:53Z</dcterms:created>
  <dcterms:modified xsi:type="dcterms:W3CDTF">2022-02-03T11:10:36Z</dcterms:modified>
</cp:coreProperties>
</file>