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71" r:id="rId2"/>
    <p:sldId id="270" r:id="rId3"/>
    <p:sldId id="273" r:id="rId4"/>
    <p:sldId id="291" r:id="rId5"/>
    <p:sldId id="278" r:id="rId6"/>
    <p:sldId id="276" r:id="rId7"/>
    <p:sldId id="290" r:id="rId8"/>
    <p:sldId id="275" r:id="rId9"/>
    <p:sldId id="280" r:id="rId10"/>
    <p:sldId id="281" r:id="rId11"/>
    <p:sldId id="283" r:id="rId12"/>
    <p:sldId id="282" r:id="rId13"/>
    <p:sldId id="274" r:id="rId14"/>
    <p:sldId id="284" r:id="rId15"/>
    <p:sldId id="285" r:id="rId16"/>
    <p:sldId id="286" r:id="rId17"/>
    <p:sldId id="287" r:id="rId18"/>
    <p:sldId id="289" r:id="rId19"/>
    <p:sldId id="272" r:id="rId20"/>
    <p:sldId id="288" r:id="rId21"/>
  </p:sldIdLst>
  <p:sldSz cx="10440988" cy="702151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60" y="-108"/>
      </p:cViewPr>
      <p:guideLst>
        <p:guide orient="horz" pos="2212"/>
        <p:guide pos="329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87306" y="5477458"/>
            <a:ext cx="9853682" cy="2438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435042" y="4969132"/>
            <a:ext cx="9657913" cy="1251519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35042" y="3978859"/>
            <a:ext cx="9657913" cy="936202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04.08.2022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396889" y="6628312"/>
            <a:ext cx="866602" cy="25277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406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406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0743" y="562374"/>
            <a:ext cx="2088198" cy="599104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2049" y="562374"/>
            <a:ext cx="7134674" cy="599104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406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04.08.2022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089389" y="78019"/>
            <a:ext cx="3306314" cy="295814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9396889" y="6628312"/>
            <a:ext cx="866602" cy="25277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406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87306" y="3527038"/>
            <a:ext cx="9853682" cy="2438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35042" y="1716373"/>
            <a:ext cx="9657913" cy="1248269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04.08.2022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06075" y="3017352"/>
            <a:ext cx="9918939" cy="121307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4406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44555" y="468104"/>
            <a:ext cx="9918939" cy="861305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48034" y="1638354"/>
            <a:ext cx="4785453" cy="48370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5307504" y="1638354"/>
            <a:ext cx="4959470" cy="48370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04.08.2022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406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48033" y="5539194"/>
            <a:ext cx="9831930" cy="903694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21364" y="682647"/>
            <a:ext cx="4899130" cy="655015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5303880" y="682647"/>
            <a:ext cx="4901054" cy="655015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21364" y="1347418"/>
            <a:ext cx="4899130" cy="40357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5308109" y="1347418"/>
            <a:ext cx="4896823" cy="40357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396891" y="6631432"/>
            <a:ext cx="870082" cy="25277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87306" y="6163328"/>
            <a:ext cx="9853682" cy="2438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advTm="4406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44555" y="468104"/>
            <a:ext cx="9918939" cy="861305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04.08.2022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406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04.08.2022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406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87306" y="5988576"/>
            <a:ext cx="9853682" cy="2438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22050" y="5617214"/>
            <a:ext cx="9657913" cy="533115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522052" y="624134"/>
            <a:ext cx="3435012" cy="491506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82138" y="624134"/>
            <a:ext cx="6097827" cy="49150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04.08.2022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406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002380" y="631339"/>
            <a:ext cx="5742544" cy="3744807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35044" y="5112828"/>
            <a:ext cx="6699634" cy="534741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435044" y="5665148"/>
            <a:ext cx="6699634" cy="786669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advTm="4406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87306" y="1075954"/>
            <a:ext cx="9853682" cy="2438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48033" y="1591218"/>
            <a:ext cx="9918939" cy="463387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7395701" y="78019"/>
            <a:ext cx="2871272" cy="295814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04.08.2022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567339" y="78019"/>
            <a:ext cx="3828363" cy="295814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9396891" y="6631430"/>
            <a:ext cx="870082" cy="250304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48033" y="468104"/>
            <a:ext cx="9918939" cy="858185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87306" y="1075954"/>
            <a:ext cx="9853682" cy="2438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87306" y="1083212"/>
            <a:ext cx="9853682" cy="2438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advTm="4406">
    <p:wip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4030" y="1062484"/>
            <a:ext cx="7604967" cy="54014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b="1" cap="all" dirty="0" smtClean="0">
                <a:ln w="0"/>
                <a:solidFill>
                  <a:srgbClr val="0F6FC6">
                    <a:lumMod val="50000"/>
                  </a:srgbClr>
                </a:solidFill>
                <a:effectLst>
                  <a:reflection blurRad="12700" stA="50000" endPos="50000" dist="5000" dir="5400000" sy="-100000" rotWithShape="0"/>
                </a:effectLst>
              </a:rPr>
              <a:t>         </a:t>
            </a:r>
            <a:r>
              <a:rPr lang="ru-RU" sz="11500" b="1" cap="all" dirty="0" smtClean="0">
                <a:ln w="0"/>
                <a:solidFill>
                  <a:srgbClr val="0F6FC6">
                    <a:lumMod val="50000"/>
                  </a:srgbClr>
                </a:solidFill>
                <a:effectLst>
                  <a:reflection blurRad="12700" stA="50000" endPos="50000" dist="5000" dir="5400000" sy="-100000" rotWithShape="0"/>
                </a:effectLst>
              </a:rPr>
              <a:t>Детям </a:t>
            </a:r>
          </a:p>
          <a:p>
            <a:r>
              <a:rPr lang="ru-RU" sz="11500" b="1" cap="all" dirty="0" smtClean="0">
                <a:ln w="0"/>
                <a:solidFill>
                  <a:srgbClr val="0F6FC6">
                    <a:lumMod val="50000"/>
                  </a:srgbClr>
                </a:solidFill>
                <a:effectLst>
                  <a:reflection blurRad="12700" stA="50000" endPos="50000" dist="5000" dir="5400000" sy="-100000" rotWithShape="0"/>
                </a:effectLst>
              </a:rPr>
              <a:t>    знать </a:t>
            </a:r>
          </a:p>
          <a:p>
            <a:r>
              <a:rPr lang="ru-RU" sz="11500" b="1" cap="all" dirty="0" smtClean="0">
                <a:ln w="0"/>
                <a:solidFill>
                  <a:srgbClr val="0F6FC6">
                    <a:lumMod val="50000"/>
                  </a:srgbClr>
                </a:solidFill>
                <a:effectLst>
                  <a:reflection blurRad="12700" stA="50000" endPos="50000" dist="5000" dir="5400000" sy="-100000" rotWithShape="0"/>
                </a:effectLst>
              </a:rPr>
              <a:t>положено</a:t>
            </a:r>
            <a:endParaRPr lang="ru-RU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1294736" y="191810"/>
            <a:ext cx="837355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Краснодарский край, Апшеронский район, </a:t>
            </a:r>
          </a:p>
          <a:p>
            <a:pPr algn="ctr"/>
            <a:r>
              <a:rPr lang="ru-RU" sz="12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Ширванская сельская библиотека</a:t>
            </a:r>
            <a:endParaRPr lang="ru-RU" sz="1200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4406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я\Documents\Библиотека 2020\Презент\ПДД\1607498008788-removebg-preview.png"/>
          <p:cNvPicPr>
            <a:picLocks noChangeAspect="1" noChangeArrowheads="1"/>
          </p:cNvPicPr>
          <p:nvPr/>
        </p:nvPicPr>
        <p:blipFill>
          <a:blip r:embed="rId3" cstate="print"/>
          <a:srcRect l="47638" b="13366"/>
          <a:stretch>
            <a:fillRect/>
          </a:stretch>
        </p:blipFill>
        <p:spPr bwMode="auto">
          <a:xfrm>
            <a:off x="7008632" y="3942804"/>
            <a:ext cx="3432356" cy="3374597"/>
          </a:xfrm>
          <a:prstGeom prst="rect">
            <a:avLst/>
          </a:prstGeom>
          <a:noFill/>
        </p:spPr>
      </p:pic>
      <p:pic>
        <p:nvPicPr>
          <p:cNvPr id="2055" name="Picture 7" descr="C:\Users\я\Documents\Библиотека 2020\Презент\ПДД\img18-removebg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1260226" y="0"/>
            <a:ext cx="3553288" cy="3222722"/>
          </a:xfrm>
          <a:prstGeom prst="rect">
            <a:avLst/>
          </a:prstGeom>
          <a:noFill/>
        </p:spPr>
      </p:pic>
      <p:pic>
        <p:nvPicPr>
          <p:cNvPr id="7" name="Picture 5" descr="C:\Users\я\Documents\Библиотека 2020\Презент\ПДД\2b0487f8f7f18fc91e49bfb7e799f475-removebg-preview 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712370" y="414413"/>
            <a:ext cx="7851514" cy="34154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04270" y="846460"/>
            <a:ext cx="65986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Загорелся красный Свет,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Это значит – хода нет.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Светофор сигналит строго: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«Не ходите на дорогу!»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я\Downloads\img4-removebg-preview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9133" y="3319281"/>
            <a:ext cx="4101508" cy="3702235"/>
          </a:xfrm>
          <a:prstGeom prst="rect">
            <a:avLst/>
          </a:prstGeom>
          <a:noFill/>
        </p:spPr>
      </p:pic>
      <p:sp>
        <p:nvSpPr>
          <p:cNvPr id="12" name="Овал 11"/>
          <p:cNvSpPr/>
          <p:nvPr/>
        </p:nvSpPr>
        <p:spPr>
          <a:xfrm>
            <a:off x="3299378" y="3766062"/>
            <a:ext cx="1169374" cy="8297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101600">
              <a:srgbClr val="C0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 advTm="440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я\Documents\Библиотека 2020\Презент\ПДД\1607498008788-removebg-preview.png"/>
          <p:cNvPicPr>
            <a:picLocks noChangeAspect="1" noChangeArrowheads="1"/>
          </p:cNvPicPr>
          <p:nvPr/>
        </p:nvPicPr>
        <p:blipFill>
          <a:blip r:embed="rId3" cstate="print"/>
          <a:srcRect l="47638" b="13366"/>
          <a:stretch>
            <a:fillRect/>
          </a:stretch>
        </p:blipFill>
        <p:spPr bwMode="auto">
          <a:xfrm flipH="1">
            <a:off x="0" y="3006700"/>
            <a:ext cx="3312368" cy="4393300"/>
          </a:xfrm>
          <a:prstGeom prst="rect">
            <a:avLst/>
          </a:prstGeom>
          <a:noFill/>
        </p:spPr>
      </p:pic>
      <p:pic>
        <p:nvPicPr>
          <p:cNvPr id="2055" name="Picture 7" descr="C:\Users\я\Documents\Библиотека 2020\Презент\ПДД\img18-removebg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2902" y="270396"/>
            <a:ext cx="2667317" cy="2935993"/>
          </a:xfrm>
          <a:prstGeom prst="rect">
            <a:avLst/>
          </a:prstGeom>
          <a:noFill/>
        </p:spPr>
      </p:pic>
      <p:pic>
        <p:nvPicPr>
          <p:cNvPr id="7" name="Picture 5" descr="C:\Users\я\Documents\Библиотека 2020\Презент\ПДД\2b0487f8f7f18fc91e49bfb7e799f475-removebg-preview 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6078" y="558428"/>
            <a:ext cx="7848872" cy="319129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714691" y="1340674"/>
            <a:ext cx="65986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Если желтый свет горит,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Подождать он нам велит.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я\Downloads\img4-removebg-preview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0374" y="3078708"/>
            <a:ext cx="4101508" cy="3702235"/>
          </a:xfrm>
          <a:prstGeom prst="rect">
            <a:avLst/>
          </a:prstGeom>
          <a:noFill/>
        </p:spPr>
      </p:pic>
      <p:sp>
        <p:nvSpPr>
          <p:cNvPr id="12" name="Овал 11"/>
          <p:cNvSpPr/>
          <p:nvPr/>
        </p:nvSpPr>
        <p:spPr>
          <a:xfrm>
            <a:off x="5580534" y="4590876"/>
            <a:ext cx="1169374" cy="82973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rgbClr val="FFC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 advTm="440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я\Documents\Библиотека 2020\Презент\ПДД\1607498008788-removebg-preview.png"/>
          <p:cNvPicPr>
            <a:picLocks noChangeAspect="1" noChangeArrowheads="1"/>
          </p:cNvPicPr>
          <p:nvPr/>
        </p:nvPicPr>
        <p:blipFill>
          <a:blip r:embed="rId3" cstate="print"/>
          <a:srcRect l="47638" b="13366"/>
          <a:stretch>
            <a:fillRect/>
          </a:stretch>
        </p:blipFill>
        <p:spPr bwMode="auto">
          <a:xfrm>
            <a:off x="7008632" y="4014812"/>
            <a:ext cx="3432356" cy="3374597"/>
          </a:xfrm>
          <a:prstGeom prst="rect">
            <a:avLst/>
          </a:prstGeom>
          <a:noFill/>
        </p:spPr>
      </p:pic>
      <p:pic>
        <p:nvPicPr>
          <p:cNvPr id="2055" name="Picture 7" descr="C:\Users\я\Documents\Библиотека 2020\Презент\ПДД\img18-removebg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1044011" y="2"/>
            <a:ext cx="3237148" cy="2935993"/>
          </a:xfrm>
          <a:prstGeom prst="rect">
            <a:avLst/>
          </a:prstGeom>
          <a:noFill/>
        </p:spPr>
      </p:pic>
      <p:pic>
        <p:nvPicPr>
          <p:cNvPr id="7" name="Picture 5" descr="C:\Users\я\Documents\Библиотека 2020\Презент\ПДД\2b0487f8f7f18fc91e49bfb7e799f475-removebg-preview 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712370" y="342405"/>
            <a:ext cx="7851514" cy="348748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60254" y="846460"/>
            <a:ext cx="65986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А когда горит зелёный,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Это значит – путь свободный.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Светофор вам говорит: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«Переход для вас открыт!»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я\Downloads\img4-removebg-preview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9133" y="3319281"/>
            <a:ext cx="4101508" cy="3702235"/>
          </a:xfrm>
          <a:prstGeom prst="rect">
            <a:avLst/>
          </a:prstGeom>
          <a:noFill/>
        </p:spPr>
      </p:pic>
      <p:sp>
        <p:nvSpPr>
          <p:cNvPr id="12" name="Овал 11"/>
          <p:cNvSpPr/>
          <p:nvPr/>
        </p:nvSpPr>
        <p:spPr>
          <a:xfrm>
            <a:off x="3215852" y="5999970"/>
            <a:ext cx="1169374" cy="82973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glow rad="101600">
              <a:srgbClr val="00B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 advTm="440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я\Documents\Библиотека 2020\Презент\ПДД\1607497718012.jpg"/>
          <p:cNvPicPr>
            <a:picLocks noChangeAspect="1" noChangeArrowheads="1"/>
          </p:cNvPicPr>
          <p:nvPr/>
        </p:nvPicPr>
        <p:blipFill>
          <a:blip r:embed="rId3" cstate="print"/>
          <a:srcRect b="17546"/>
          <a:stretch>
            <a:fillRect/>
          </a:stretch>
        </p:blipFill>
        <p:spPr bwMode="auto">
          <a:xfrm>
            <a:off x="2547640" y="2236089"/>
            <a:ext cx="7893351" cy="478542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0" name="Picture 2" descr="C:\Users\я\Documents\Библиотека 2020\Презент\ПДД\1607498008788-removebg-preview.png"/>
          <p:cNvPicPr>
            <a:picLocks noChangeAspect="1" noChangeArrowheads="1"/>
          </p:cNvPicPr>
          <p:nvPr/>
        </p:nvPicPr>
        <p:blipFill>
          <a:blip r:embed="rId4" cstate="print"/>
          <a:srcRect l="47638" b="13366"/>
          <a:stretch>
            <a:fillRect/>
          </a:stretch>
        </p:blipFill>
        <p:spPr bwMode="auto">
          <a:xfrm flipH="1">
            <a:off x="2" y="3957539"/>
            <a:ext cx="3082730" cy="3374597"/>
          </a:xfrm>
          <a:prstGeom prst="rect">
            <a:avLst/>
          </a:prstGeom>
          <a:noFill/>
        </p:spPr>
      </p:pic>
      <p:pic>
        <p:nvPicPr>
          <p:cNvPr id="2053" name="Picture 5" descr="C:\Users\я\Documents\Библиотека 2020\Презент\ПДД\2b0487f8f7f18fc91e49bfb7e799f475-removebg-preview 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97" y="0"/>
            <a:ext cx="7851514" cy="382988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24150" y="558428"/>
            <a:ext cx="651508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Если светофора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Нет на переходе,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Посмотрите влево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Прежде, чем пойдете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5" name="Picture 7" descr="C:\Users\я\Documents\Библиотека 2020\Презент\ПДД\img18-removebg-preview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27458" y="-318800"/>
            <a:ext cx="2633687" cy="2297734"/>
          </a:xfrm>
          <a:prstGeom prst="rect">
            <a:avLst/>
          </a:prstGeom>
          <a:noFill/>
        </p:spPr>
      </p:pic>
      <p:pic>
        <p:nvPicPr>
          <p:cNvPr id="10" name="Picture 2" descr="C:\Users\я\Documents\Библиотека 2020\Презент\ПДД\86614-brand-triangle-arrow-red-hq-image-free-pn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379509">
            <a:off x="8669038" y="1700995"/>
            <a:ext cx="1525803" cy="117873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440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я\Documents\Библиотека 2020\Презент\ПДД\1607497718012.jpg"/>
          <p:cNvPicPr>
            <a:picLocks noChangeAspect="1" noChangeArrowheads="1"/>
          </p:cNvPicPr>
          <p:nvPr/>
        </p:nvPicPr>
        <p:blipFill>
          <a:blip r:embed="rId3" cstate="print"/>
          <a:srcRect b="17546"/>
          <a:stretch>
            <a:fillRect/>
          </a:stretch>
        </p:blipFill>
        <p:spPr bwMode="auto">
          <a:xfrm>
            <a:off x="1879424" y="2553368"/>
            <a:ext cx="8840852" cy="535986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0" name="Picture 2" descr="C:\Users\я\Documents\Библиотека 2020\Презент\ПДД\1607498008788-removebg-preview.png"/>
          <p:cNvPicPr>
            <a:picLocks noChangeAspect="1" noChangeArrowheads="1"/>
          </p:cNvPicPr>
          <p:nvPr/>
        </p:nvPicPr>
        <p:blipFill>
          <a:blip r:embed="rId4" cstate="print"/>
          <a:srcRect l="47638" b="13366"/>
          <a:stretch>
            <a:fillRect/>
          </a:stretch>
        </p:blipFill>
        <p:spPr bwMode="auto">
          <a:xfrm flipH="1">
            <a:off x="2" y="3957539"/>
            <a:ext cx="3082730" cy="3374597"/>
          </a:xfrm>
          <a:prstGeom prst="rect">
            <a:avLst/>
          </a:prstGeom>
          <a:noFill/>
        </p:spPr>
      </p:pic>
      <p:pic>
        <p:nvPicPr>
          <p:cNvPr id="2053" name="Picture 5" descr="C:\Users\я\Documents\Библиотека 2020\Презент\ПДД\2b0487f8f7f18fc91e49bfb7e799f475-removebg-preview 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97" y="0"/>
            <a:ext cx="7851514" cy="382988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52142" y="558428"/>
            <a:ext cx="65150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Посреди дороги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Вправо посмотрите,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Транспорт пропустите,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А потом идите.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5" name="Picture 7" descr="C:\Users\я\Documents\Библиотека 2020\Презент\ПДД\img18-removebg-preview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27458" y="-318800"/>
            <a:ext cx="2633687" cy="2297734"/>
          </a:xfrm>
          <a:prstGeom prst="rect">
            <a:avLst/>
          </a:prstGeom>
          <a:noFill/>
        </p:spPr>
      </p:pic>
      <p:pic>
        <p:nvPicPr>
          <p:cNvPr id="10" name="Picture 2" descr="C:\Users\я\Documents\Библиотека 2020\Презент\ПДД\86614-brand-triangle-arrow-red-hq-image-free-pn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379509">
            <a:off x="6640263" y="2567429"/>
            <a:ext cx="1525803" cy="117873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440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я\Documents\Библиотека 2020\Презент\ПДД\1434070_23.jpeg"/>
          <p:cNvPicPr>
            <a:picLocks noChangeAspect="1" noChangeArrowheads="1"/>
          </p:cNvPicPr>
          <p:nvPr/>
        </p:nvPicPr>
        <p:blipFill>
          <a:blip r:embed="rId2" cstate="print"/>
          <a:srcRect b="50213"/>
          <a:stretch>
            <a:fillRect/>
          </a:stretch>
        </p:blipFill>
        <p:spPr bwMode="auto">
          <a:xfrm>
            <a:off x="2334581" y="2652679"/>
            <a:ext cx="8106407" cy="436883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0" name="Picture 2" descr="C:\Users\я\Documents\Библиотека 2020\Презент\ПДД\1607498008788-removebg-preview.png"/>
          <p:cNvPicPr>
            <a:picLocks noChangeAspect="1" noChangeArrowheads="1"/>
          </p:cNvPicPr>
          <p:nvPr/>
        </p:nvPicPr>
        <p:blipFill>
          <a:blip r:embed="rId3" cstate="print"/>
          <a:srcRect l="47638" b="13366"/>
          <a:stretch>
            <a:fillRect/>
          </a:stretch>
        </p:blipFill>
        <p:spPr bwMode="auto">
          <a:xfrm flipH="1">
            <a:off x="2" y="3957539"/>
            <a:ext cx="3082730" cy="3374597"/>
          </a:xfrm>
          <a:prstGeom prst="rect">
            <a:avLst/>
          </a:prstGeom>
          <a:noFill/>
        </p:spPr>
      </p:pic>
      <p:pic>
        <p:nvPicPr>
          <p:cNvPr id="2053" name="Picture 5" descr="C:\Users\я\Documents\Библиотека 2020\Презент\ПДД\2b0487f8f7f18fc91e49bfb7e799f475-removebg-preview 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97" y="0"/>
            <a:ext cx="7851514" cy="382988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24150" y="558428"/>
            <a:ext cx="651508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На проезжей части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Не катайтесь, дети,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Ни на самокате,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Ни на велосипеде.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5" name="Picture 7" descr="C:\Users\я\Documents\Библиотека 2020\Презент\ПДД\img18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0984" y="255633"/>
            <a:ext cx="2633687" cy="2297734"/>
          </a:xfrm>
          <a:prstGeom prst="rect">
            <a:avLst/>
          </a:prstGeom>
          <a:noFill/>
        </p:spPr>
      </p:pic>
    </p:spTree>
  </p:cSld>
  <p:clrMapOvr>
    <a:masterClrMapping/>
  </p:clrMapOvr>
  <p:transition advTm="4406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я\Documents\Библиотека 2020\Презент\ПДД\16074977177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4650" y="2937071"/>
            <a:ext cx="7976338" cy="408444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0" name="Picture 2" descr="C:\Users\я\Documents\Библиотека 2020\Презент\ПДД\1607498008788-removebg-preview.png"/>
          <p:cNvPicPr>
            <a:picLocks noChangeAspect="1" noChangeArrowheads="1"/>
          </p:cNvPicPr>
          <p:nvPr/>
        </p:nvPicPr>
        <p:blipFill>
          <a:blip r:embed="rId3" cstate="print"/>
          <a:srcRect l="47638" b="13366"/>
          <a:stretch>
            <a:fillRect/>
          </a:stretch>
        </p:blipFill>
        <p:spPr bwMode="auto">
          <a:xfrm flipH="1">
            <a:off x="2" y="3957539"/>
            <a:ext cx="3082730" cy="3374597"/>
          </a:xfrm>
          <a:prstGeom prst="rect">
            <a:avLst/>
          </a:prstGeom>
          <a:noFill/>
        </p:spPr>
      </p:pic>
      <p:pic>
        <p:nvPicPr>
          <p:cNvPr id="2053" name="Picture 5" descr="C:\Users\я\Documents\Библиотека 2020\Презент\ПДД\2b0487f8f7f18fc91e49bfb7e799f475-removebg-preview 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97" y="0"/>
            <a:ext cx="7851514" cy="382988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36118" y="702444"/>
            <a:ext cx="65150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Во дворе играют дети,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По дороге транспорт ездит.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Не случилась, чтоб беда,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Не ходи играть туда.</a:t>
            </a:r>
          </a:p>
        </p:txBody>
      </p:sp>
      <p:pic>
        <p:nvPicPr>
          <p:cNvPr id="2055" name="Picture 7" descr="C:\Users\я\Documents\Библиотека 2020\Презент\ПДД\img18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0984" y="255633"/>
            <a:ext cx="2633687" cy="2297734"/>
          </a:xfrm>
          <a:prstGeom prst="rect">
            <a:avLst/>
          </a:prstGeom>
          <a:noFill/>
        </p:spPr>
      </p:pic>
    </p:spTree>
  </p:cSld>
  <p:clrMapOvr>
    <a:masterClrMapping/>
  </p:clrMapOvr>
  <p:transition advTm="4406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я\Documents\Библиотека 2020\Презент\ПДД\1607497717940.jpg"/>
          <p:cNvPicPr>
            <a:picLocks noChangeAspect="1" noChangeArrowheads="1"/>
          </p:cNvPicPr>
          <p:nvPr/>
        </p:nvPicPr>
        <p:blipFill>
          <a:blip r:embed="rId2" cstate="print"/>
          <a:srcRect l="22844" t="18318" r="17159" b="10637"/>
          <a:stretch>
            <a:fillRect/>
          </a:stretch>
        </p:blipFill>
        <p:spPr bwMode="auto">
          <a:xfrm>
            <a:off x="2631165" y="1920268"/>
            <a:ext cx="7517407" cy="510124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0" name="Picture 2" descr="C:\Users\я\Documents\Библиотека 2020\Презент\ПДД\1607498008788-removebg-preview.png"/>
          <p:cNvPicPr>
            <a:picLocks noChangeAspect="1" noChangeArrowheads="1"/>
          </p:cNvPicPr>
          <p:nvPr/>
        </p:nvPicPr>
        <p:blipFill>
          <a:blip r:embed="rId3" cstate="print"/>
          <a:srcRect l="47638" b="13366"/>
          <a:stretch>
            <a:fillRect/>
          </a:stretch>
        </p:blipFill>
        <p:spPr bwMode="auto">
          <a:xfrm flipH="1">
            <a:off x="2" y="3957539"/>
            <a:ext cx="3082730" cy="3374597"/>
          </a:xfrm>
          <a:prstGeom prst="rect">
            <a:avLst/>
          </a:prstGeom>
          <a:noFill/>
        </p:spPr>
      </p:pic>
      <p:pic>
        <p:nvPicPr>
          <p:cNvPr id="2053" name="Picture 5" descr="C:\Users\я\Documents\Библиотека 2020\Презент\ПДД\2b0487f8f7f18fc91e49bfb7e799f475-removebg-preview 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97" y="0"/>
            <a:ext cx="7851514" cy="382988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80134" y="630436"/>
            <a:ext cx="65150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И всегда в любой игре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Оставайтесь во дворе.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На проезжей части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Может быть несчастье.</a:t>
            </a:r>
          </a:p>
        </p:txBody>
      </p:sp>
      <p:pic>
        <p:nvPicPr>
          <p:cNvPr id="2055" name="Picture 7" descr="C:\Users\я\Documents\Библиотека 2020\Презент\ПДД\img18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0984" y="255633"/>
            <a:ext cx="2633687" cy="2297734"/>
          </a:xfrm>
          <a:prstGeom prst="rect">
            <a:avLst/>
          </a:prstGeom>
          <a:noFill/>
        </p:spPr>
      </p:pic>
    </p:spTree>
  </p:cSld>
  <p:clrMapOvr>
    <a:masterClrMapping/>
  </p:clrMapOvr>
  <p:transition advTm="4406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я\Documents\Библиотека 2020\Презент\ПДД\img20.jpg"/>
          <p:cNvPicPr>
            <a:picLocks noChangeAspect="1" noChangeArrowheads="1"/>
          </p:cNvPicPr>
          <p:nvPr/>
        </p:nvPicPr>
        <p:blipFill>
          <a:blip r:embed="rId2" cstate="print"/>
          <a:srcRect l="10429" t="29000" r="13086" b="9051"/>
          <a:stretch>
            <a:fillRect/>
          </a:stretch>
        </p:blipFill>
        <p:spPr bwMode="auto">
          <a:xfrm>
            <a:off x="1712372" y="4654285"/>
            <a:ext cx="6799689" cy="236722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0" name="Picture 2" descr="C:\Users\я\Documents\Библиотека 2020\Презент\ПДД\1607498008788-removebg-preview.png"/>
          <p:cNvPicPr>
            <a:picLocks noChangeAspect="1" noChangeArrowheads="1"/>
          </p:cNvPicPr>
          <p:nvPr/>
        </p:nvPicPr>
        <p:blipFill>
          <a:blip r:embed="rId3" cstate="print"/>
          <a:srcRect l="47638" b="13366"/>
          <a:stretch>
            <a:fillRect/>
          </a:stretch>
        </p:blipFill>
        <p:spPr bwMode="auto">
          <a:xfrm>
            <a:off x="7884790" y="4518868"/>
            <a:ext cx="3006963" cy="2863989"/>
          </a:xfrm>
          <a:prstGeom prst="rect">
            <a:avLst/>
          </a:prstGeom>
          <a:noFill/>
        </p:spPr>
      </p:pic>
      <p:pic>
        <p:nvPicPr>
          <p:cNvPr id="2053" name="Picture 5" descr="C:\Users\я\Documents\Библиотека 2020\Презент\ПДД\2b0487f8f7f18fc91e49bfb7e799f475-removebg-preview 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40674"/>
            <a:ext cx="9939683" cy="395720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32062" y="2070596"/>
            <a:ext cx="93968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Пешеходы на дороге были бы в опасности,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Но у них есть на одежде фликер безопасности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Ярко в темноте горит, всем машинам говорит: 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«Ты шофер, не торопись, 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                    видишь знак остановись»</a:t>
            </a:r>
          </a:p>
        </p:txBody>
      </p:sp>
      <p:pic>
        <p:nvPicPr>
          <p:cNvPr id="2055" name="Picture 7" descr="C:\Users\я\Documents\Библиотека 2020\Презент\ПДД\img18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-960485" y="4723779"/>
            <a:ext cx="2670333" cy="2297734"/>
          </a:xfrm>
          <a:prstGeom prst="rect">
            <a:avLst/>
          </a:prstGeom>
          <a:noFill/>
        </p:spPr>
      </p:pic>
      <p:pic>
        <p:nvPicPr>
          <p:cNvPr id="8" name="Picture 5" descr="C:\Users\я\Documents\Библиотека 2020\Презент\ПДД\2b0487f8f7f18fc91e49bfb7e799f475-removebg-preview 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215852" y="-191148"/>
            <a:ext cx="4844551" cy="233538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35807" y="574765"/>
            <a:ext cx="2672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И ЕЩЁ!!!!</a:t>
            </a:r>
          </a:p>
        </p:txBody>
      </p:sp>
    </p:spTree>
  </p:cSld>
  <p:clrMapOvr>
    <a:masterClrMapping/>
  </p:clrMapOvr>
  <p:transition advTm="4406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я\Documents\Библиотека 2020\Презент\ПДД\1607498008727.jpg"/>
          <p:cNvPicPr>
            <a:picLocks noChangeAspect="1" noChangeArrowheads="1"/>
          </p:cNvPicPr>
          <p:nvPr/>
        </p:nvPicPr>
        <p:blipFill>
          <a:blip r:embed="rId2" cstate="print"/>
          <a:srcRect l="1659" t="1364" r="4243" b="1771"/>
          <a:stretch>
            <a:fillRect/>
          </a:stretch>
        </p:blipFill>
        <p:spPr bwMode="auto">
          <a:xfrm>
            <a:off x="-179848" y="1915110"/>
            <a:ext cx="10620836" cy="472311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2291" name="Picture 3" descr="C:\Users\я\Documents\Библиотека 2020\Презент\ПДД\pravila_dd.jpg"/>
          <p:cNvPicPr>
            <a:picLocks noChangeAspect="1" noChangeArrowheads="1"/>
          </p:cNvPicPr>
          <p:nvPr/>
        </p:nvPicPr>
        <p:blipFill>
          <a:blip r:embed="rId3" cstate="print"/>
          <a:srcRect b="82851"/>
          <a:stretch>
            <a:fillRect/>
          </a:stretch>
        </p:blipFill>
        <p:spPr bwMode="auto">
          <a:xfrm>
            <a:off x="375943" y="1085373"/>
            <a:ext cx="9722824" cy="70208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798" y="191810"/>
            <a:ext cx="6515087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4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СОБЛЮДАЙТЕ</a:t>
            </a:r>
          </a:p>
        </p:txBody>
      </p:sp>
    </p:spTree>
  </p:cSld>
  <p:clrMapOvr>
    <a:masterClrMapping/>
  </p:clrMapOvr>
  <p:transition advTm="4406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я\Documents\Библиотека 2020\Презент\ПДД\1607498008788-removebg-preview.png"/>
          <p:cNvPicPr>
            <a:picLocks noChangeAspect="1" noChangeArrowheads="1"/>
          </p:cNvPicPr>
          <p:nvPr/>
        </p:nvPicPr>
        <p:blipFill>
          <a:blip r:embed="rId2" cstate="print"/>
          <a:srcRect l="47638" b="13366"/>
          <a:stretch>
            <a:fillRect/>
          </a:stretch>
        </p:blipFill>
        <p:spPr bwMode="auto">
          <a:xfrm flipH="1">
            <a:off x="-136412" y="3383106"/>
            <a:ext cx="2836625" cy="4018323"/>
          </a:xfrm>
          <a:prstGeom prst="rect">
            <a:avLst/>
          </a:prstGeom>
          <a:noFill/>
        </p:spPr>
      </p:pic>
      <p:pic>
        <p:nvPicPr>
          <p:cNvPr id="2053" name="Picture 5" descr="C:\Users\я\Documents\Библиотека 2020\Презент\ПДД\2b0487f8f7f18fc91e49bfb7e799f475-removebg-preview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990" y="198388"/>
            <a:ext cx="9413798" cy="37599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16238" y="774452"/>
            <a:ext cx="66821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Вот послушайте ребята!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Я мы хотим вам рассказать, 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как же вам здоровье ваше – 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на ОТЛИЧНО сохранять!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4" name="Picture 6" descr="C:\Users\я\Documents\Библиотека 2020\Презент\ПДД\img18__1_-removebg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4270" y="3002911"/>
            <a:ext cx="4529270" cy="4018602"/>
          </a:xfrm>
          <a:prstGeom prst="rect">
            <a:avLst/>
          </a:prstGeom>
          <a:noFill/>
        </p:spPr>
      </p:pic>
      <p:pic>
        <p:nvPicPr>
          <p:cNvPr id="2055" name="Picture 7" descr="C:\Users\я\Documents\Библиотека 2020\Презент\ПДД\img18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26297" y="3222666"/>
            <a:ext cx="4405621" cy="3798849"/>
          </a:xfrm>
          <a:prstGeom prst="rect">
            <a:avLst/>
          </a:prstGeom>
          <a:noFill/>
        </p:spPr>
      </p:pic>
    </p:spTree>
  </p:cSld>
  <p:clrMapOvr>
    <a:masterClrMapping/>
  </p:clrMapOvr>
  <p:transition advTm="4406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я\Documents\Библиотека 2020\Презент\ПДД\1607498008788-removebg-preview.png"/>
          <p:cNvPicPr>
            <a:picLocks noChangeAspect="1" noChangeArrowheads="1"/>
          </p:cNvPicPr>
          <p:nvPr/>
        </p:nvPicPr>
        <p:blipFill>
          <a:blip r:embed="rId2" cstate="print"/>
          <a:srcRect l="47638" b="13366"/>
          <a:stretch>
            <a:fillRect/>
          </a:stretch>
        </p:blipFill>
        <p:spPr bwMode="auto">
          <a:xfrm flipH="1">
            <a:off x="1" y="2042760"/>
            <a:ext cx="5136967" cy="5623324"/>
          </a:xfrm>
          <a:prstGeom prst="rect">
            <a:avLst/>
          </a:prstGeom>
          <a:noFill/>
        </p:spPr>
      </p:pic>
      <p:pic>
        <p:nvPicPr>
          <p:cNvPr id="2053" name="Picture 5" descr="C:\Users\я\Documents\Библиотека 2020\Презент\ПДД\2b0487f8f7f18fc91e49bfb7e799f475-removebg-preview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9475" y="383286"/>
            <a:ext cx="7851514" cy="3446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08326" y="1494532"/>
            <a:ext cx="6515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СПАСИБО ЗА ВНИМАНИЕ!!!</a:t>
            </a:r>
          </a:p>
        </p:txBody>
      </p:sp>
      <p:pic>
        <p:nvPicPr>
          <p:cNvPr id="2055" name="Picture 7" descr="C:\Users\я\Documents\Библиотека 2020\Презент\ПДД\img18-removebg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9243" y="3510759"/>
            <a:ext cx="4259864" cy="3716475"/>
          </a:xfrm>
          <a:prstGeom prst="rect">
            <a:avLst/>
          </a:prstGeom>
          <a:noFill/>
        </p:spPr>
      </p:pic>
    </p:spTree>
  </p:cSld>
  <p:clrMapOvr>
    <a:masterClrMapping/>
  </p:clrMapOvr>
  <p:transition advTm="4406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я\Documents\Библиотека 2020\Презент\ПДД\1607498008788-removebg-preview.png"/>
          <p:cNvPicPr>
            <a:picLocks noChangeAspect="1" noChangeArrowheads="1"/>
          </p:cNvPicPr>
          <p:nvPr/>
        </p:nvPicPr>
        <p:blipFill>
          <a:blip r:embed="rId3" cstate="print"/>
          <a:srcRect l="47638" b="13366"/>
          <a:stretch>
            <a:fillRect/>
          </a:stretch>
        </p:blipFill>
        <p:spPr bwMode="auto">
          <a:xfrm flipH="1">
            <a:off x="-354829" y="3638408"/>
            <a:ext cx="3199059" cy="3763020"/>
          </a:xfrm>
          <a:prstGeom prst="rect">
            <a:avLst/>
          </a:prstGeom>
          <a:noFill/>
        </p:spPr>
      </p:pic>
      <p:pic>
        <p:nvPicPr>
          <p:cNvPr id="2053" name="Picture 5" descr="C:\Users\я\Documents\Библиотека 2020\Презент\ПДД\2b0487f8f7f18fc91e49bfb7e799f475-removebg-preview 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640" y="193142"/>
            <a:ext cx="6522915" cy="357292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36118" y="702444"/>
            <a:ext cx="47009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На дороге целый день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Сильное движение,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Не остановить поток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Даже на мгновение.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4" name="Picture 6" descr="C:\Users\я\Documents\Библиотека 2020\Презент\ПДД\img18__1_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47176" y="4248009"/>
            <a:ext cx="4646174" cy="2773507"/>
          </a:xfrm>
          <a:prstGeom prst="rect">
            <a:avLst/>
          </a:prstGeom>
          <a:noFill/>
        </p:spPr>
      </p:pic>
      <p:pic>
        <p:nvPicPr>
          <p:cNvPr id="2055" name="Picture 7" descr="C:\Users\я\Documents\Библиотека 2020\Презент\ПДД\img18-removebg-preview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76879" y="3731653"/>
            <a:ext cx="4071514" cy="3289860"/>
          </a:xfrm>
          <a:prstGeom prst="rect">
            <a:avLst/>
          </a:prstGeom>
          <a:noFill/>
        </p:spPr>
      </p:pic>
      <p:pic>
        <p:nvPicPr>
          <p:cNvPr id="7" name="Picture 5" descr="C:\Users\я\Documents\Библиотека 2020\Презент\ПДД\2b0487f8f7f18fc91e49bfb7e799f475-removebg-preview 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884067" y="2106587"/>
            <a:ext cx="5036399" cy="317356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428406" y="2574652"/>
            <a:ext cx="394663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Чтобы не случилось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Опасных столкновений,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Существуют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Правила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Дорожного движения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 descr="C:\Users\я\Downloads\kisspng-check-mark-clip-art-check-vector-5ada906a52c2c6.335712521524273258339-removebg-preview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9377" y="191808"/>
            <a:ext cx="3131612" cy="159564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440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я\Documents\Библиотека 2020\Презент\ПДД\1607498008788-removebg-preview.png"/>
          <p:cNvPicPr>
            <a:picLocks noChangeAspect="1" noChangeArrowheads="1"/>
          </p:cNvPicPr>
          <p:nvPr/>
        </p:nvPicPr>
        <p:blipFill>
          <a:blip r:embed="rId3" cstate="print"/>
          <a:srcRect l="47638" b="13366"/>
          <a:stretch>
            <a:fillRect/>
          </a:stretch>
        </p:blipFill>
        <p:spPr bwMode="auto">
          <a:xfrm flipH="1">
            <a:off x="2" y="4026833"/>
            <a:ext cx="3082730" cy="3374597"/>
          </a:xfrm>
          <a:prstGeom prst="rect">
            <a:avLst/>
          </a:prstGeom>
          <a:noFill/>
        </p:spPr>
      </p:pic>
      <p:pic>
        <p:nvPicPr>
          <p:cNvPr id="2055" name="Picture 7" descr="C:\Users\я\Documents\Библиотека 2020\Презент\ПДД\img18-removebg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8255" y="-322937"/>
            <a:ext cx="3221515" cy="3022719"/>
          </a:xfrm>
          <a:prstGeom prst="rect">
            <a:avLst/>
          </a:prstGeom>
          <a:noFill/>
        </p:spPr>
      </p:pic>
      <p:pic>
        <p:nvPicPr>
          <p:cNvPr id="3074" name="Picture 2" descr="C:\Users\я\Documents\Библиотека 2020\Презент\ПДД\maxresdefault.jpg"/>
          <p:cNvPicPr>
            <a:picLocks noChangeAspect="1" noChangeArrowheads="1"/>
          </p:cNvPicPr>
          <p:nvPr/>
        </p:nvPicPr>
        <p:blipFill>
          <a:blip r:embed="rId5" cstate="print"/>
          <a:srcRect l="1569" t="20600" r="38188"/>
          <a:stretch>
            <a:fillRect/>
          </a:stretch>
        </p:blipFill>
        <p:spPr bwMode="auto">
          <a:xfrm>
            <a:off x="3000510" y="2554880"/>
            <a:ext cx="7440479" cy="446663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3" name="Picture 5" descr="C:\Users\я\Documents\Библиотека 2020\Презент\ПДД\2b0487f8f7f18fc91e49bfb7e799f475-removebg-preview 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1639" y="193139"/>
            <a:ext cx="7274656" cy="390741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48086" y="774452"/>
            <a:ext cx="567329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По проезжей части ездят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Все по правой стороне,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Это Правило движенья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Действует во всей стране.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C:\Users\я\Documents\Библиотека 2020\Презент\ПДД\86614-brand-triangle-arrow-red-hq-image-free-pn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4457810">
            <a:off x="6056100" y="4982022"/>
            <a:ext cx="1162054" cy="45411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440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я\Documents\Библиотека 2020\Презент\ПДД\1607498008788-removebg-preview.png"/>
          <p:cNvPicPr>
            <a:picLocks noChangeAspect="1" noChangeArrowheads="1"/>
          </p:cNvPicPr>
          <p:nvPr/>
        </p:nvPicPr>
        <p:blipFill>
          <a:blip r:embed="rId3" cstate="print"/>
          <a:srcRect l="47638" b="13366"/>
          <a:stretch>
            <a:fillRect/>
          </a:stretch>
        </p:blipFill>
        <p:spPr bwMode="auto">
          <a:xfrm flipH="1">
            <a:off x="2" y="4026833"/>
            <a:ext cx="3082730" cy="3374597"/>
          </a:xfrm>
          <a:prstGeom prst="rect">
            <a:avLst/>
          </a:prstGeom>
          <a:noFill/>
        </p:spPr>
      </p:pic>
      <p:pic>
        <p:nvPicPr>
          <p:cNvPr id="2055" name="Picture 7" descr="C:\Users\я\Documents\Библиотека 2020\Презент\ПДД\img18-removebg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8255" y="-322937"/>
            <a:ext cx="3221515" cy="3022719"/>
          </a:xfrm>
          <a:prstGeom prst="rect">
            <a:avLst/>
          </a:prstGeom>
          <a:noFill/>
        </p:spPr>
      </p:pic>
      <p:pic>
        <p:nvPicPr>
          <p:cNvPr id="3074" name="Picture 2" descr="C:\Users\я\Documents\Библиотека 2020\Презент\ПДД\maxresdefault.jpg"/>
          <p:cNvPicPr>
            <a:picLocks noChangeAspect="1" noChangeArrowheads="1"/>
          </p:cNvPicPr>
          <p:nvPr/>
        </p:nvPicPr>
        <p:blipFill>
          <a:blip r:embed="rId5" cstate="print"/>
          <a:srcRect l="1569" t="20600" r="38188"/>
          <a:stretch>
            <a:fillRect/>
          </a:stretch>
        </p:blipFill>
        <p:spPr bwMode="auto">
          <a:xfrm>
            <a:off x="3000510" y="2554880"/>
            <a:ext cx="7440479" cy="446663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3" name="Picture 5" descr="C:\Users\я\Documents\Библиотека 2020\Презент\ПДД\2b0487f8f7f18fc91e49bfb7e799f475-removebg-preview 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1639" y="193139"/>
            <a:ext cx="7274656" cy="390741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08126" y="846460"/>
            <a:ext cx="56732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Пешеходы на дороге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Были бы в опасности,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Но для них есть тротуар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Вдоль проезжей части.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я\Documents\Библиотека 2020\Презент\ПДД\86614-brand-triangle-arrow-red-hq-image-free-pn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558530">
            <a:off x="7359195" y="2935098"/>
            <a:ext cx="1689614" cy="130528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440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я\Documents\Библиотека 2020\Презент\ПДД\1607498008788-removebg-preview.png"/>
          <p:cNvPicPr>
            <a:picLocks noChangeAspect="1" noChangeArrowheads="1"/>
          </p:cNvPicPr>
          <p:nvPr/>
        </p:nvPicPr>
        <p:blipFill>
          <a:blip r:embed="rId2" cstate="print"/>
          <a:srcRect l="47638" b="13366"/>
          <a:stretch>
            <a:fillRect/>
          </a:stretch>
        </p:blipFill>
        <p:spPr bwMode="auto">
          <a:xfrm flipH="1">
            <a:off x="2" y="4026833"/>
            <a:ext cx="3082730" cy="3374597"/>
          </a:xfrm>
          <a:prstGeom prst="rect">
            <a:avLst/>
          </a:prstGeom>
          <a:noFill/>
        </p:spPr>
      </p:pic>
      <p:pic>
        <p:nvPicPr>
          <p:cNvPr id="2055" name="Picture 7" descr="C:\Users\я\Documents\Библиотека 2020\Презент\ПДД\img18-removebg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838" y="-449684"/>
            <a:ext cx="2971485" cy="2788117"/>
          </a:xfrm>
          <a:prstGeom prst="rect">
            <a:avLst/>
          </a:prstGeom>
          <a:noFill/>
        </p:spPr>
      </p:pic>
      <p:pic>
        <p:nvPicPr>
          <p:cNvPr id="5122" name="Picture 2" descr="C:\Users\я\Documents\Библиотека 2020\Презент\ПДД\img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93" y="2210968"/>
            <a:ext cx="7439101" cy="481054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3" name="Picture 5" descr="C:\Users\я\Documents\Библиотека 2020\Презент\ПДД\2b0487f8f7f18fc91e49bfb7e799f475-removebg-preview 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0630" y="193139"/>
            <a:ext cx="7099772" cy="390741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40174" y="774452"/>
            <a:ext cx="613269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На шоссе за городом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Тротуаров нет: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По краям обочина,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А за ней кювет.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я\Documents\Библиотека 2020\Презент\ПДД\86614-brand-triangle-arrow-red-hq-image-free-pn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310876">
            <a:off x="2352710" y="4388276"/>
            <a:ext cx="1525803" cy="1178737"/>
          </a:xfrm>
          <a:prstGeom prst="rect">
            <a:avLst/>
          </a:prstGeom>
          <a:noFill/>
        </p:spPr>
      </p:pic>
    </p:spTree>
  </p:cSld>
  <p:clrMapOvr>
    <a:masterClrMapping/>
  </p:clrMapOvr>
  <p:transition advTm="440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я\Documents\Библиотека 2020\Презент\ПДД\1607498008788-removebg-preview.png"/>
          <p:cNvPicPr>
            <a:picLocks noChangeAspect="1" noChangeArrowheads="1"/>
          </p:cNvPicPr>
          <p:nvPr/>
        </p:nvPicPr>
        <p:blipFill>
          <a:blip r:embed="rId3" cstate="print"/>
          <a:srcRect l="47638" b="13366"/>
          <a:stretch>
            <a:fillRect/>
          </a:stretch>
        </p:blipFill>
        <p:spPr bwMode="auto">
          <a:xfrm flipH="1">
            <a:off x="2" y="4026833"/>
            <a:ext cx="3082730" cy="3374597"/>
          </a:xfrm>
          <a:prstGeom prst="rect">
            <a:avLst/>
          </a:prstGeom>
          <a:noFill/>
        </p:spPr>
      </p:pic>
      <p:pic>
        <p:nvPicPr>
          <p:cNvPr id="2055" name="Picture 7" descr="C:\Users\я\Documents\Библиотека 2020\Презент\ПДД\img18-removebg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846" y="-377676"/>
            <a:ext cx="2971485" cy="2788117"/>
          </a:xfrm>
          <a:prstGeom prst="rect">
            <a:avLst/>
          </a:prstGeom>
          <a:noFill/>
        </p:spPr>
      </p:pic>
      <p:pic>
        <p:nvPicPr>
          <p:cNvPr id="5122" name="Picture 2" descr="C:\Users\я\Documents\Библиотека 2020\Презент\ПДД\img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430079">
            <a:off x="2714693" y="2210968"/>
            <a:ext cx="7439101" cy="481054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3" name="Picture 5" descr="C:\Users\я\Documents\Библиотека 2020\Презент\ПДД\2b0487f8f7f18fc91e49bfb7e799f475-removebg-preview 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0630" y="193139"/>
            <a:ext cx="7099772" cy="390741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96158" y="774452"/>
            <a:ext cx="613269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Люди на обочине</a:t>
            </a:r>
            <a:b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Двигаться должны</a:t>
            </a:r>
            <a:b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Транспорту навстречу</a:t>
            </a:r>
            <a:b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 левой стороны.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C:\Users\я\Documents\Библиотека 2020\Презент\ПДД\86614-brand-triangle-arrow-red-hq-image-free-pn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310876">
            <a:off x="2352710" y="4388276"/>
            <a:ext cx="1525803" cy="117873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440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я\Documents\Библиотека 2020\Презент\ПДД\1607497717793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292417" y="3033312"/>
            <a:ext cx="7350354" cy="398820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0" name="Picture 2" descr="C:\Users\я\Documents\Библиотека 2020\Презент\ПДД\1607498008788-removebg-preview.png"/>
          <p:cNvPicPr>
            <a:picLocks noChangeAspect="1" noChangeArrowheads="1"/>
          </p:cNvPicPr>
          <p:nvPr/>
        </p:nvPicPr>
        <p:blipFill>
          <a:blip r:embed="rId4" cstate="print"/>
          <a:srcRect l="47638" b="13366"/>
          <a:stretch>
            <a:fillRect/>
          </a:stretch>
        </p:blipFill>
        <p:spPr bwMode="auto">
          <a:xfrm>
            <a:off x="7392190" y="4021365"/>
            <a:ext cx="3432356" cy="3374597"/>
          </a:xfrm>
          <a:prstGeom prst="rect">
            <a:avLst/>
          </a:prstGeom>
          <a:noFill/>
        </p:spPr>
      </p:pic>
      <p:pic>
        <p:nvPicPr>
          <p:cNvPr id="2053" name="Picture 5" descr="C:\Users\я\Documents\Библиотека 2020\Презент\ПДД\2b0487f8f7f18fc91e49bfb7e799f475-removebg-preview 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0630" y="2"/>
            <a:ext cx="5919958" cy="268101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24150" y="270396"/>
            <a:ext cx="50951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Переход через дорогу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 городе всегда найдем: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Полосатая дорожка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Нарисована на нем.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/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5" name="Picture 7" descr="C:\Users\я\Documents\Библиотека 2020\Презент\ПДД\img18-removebg-preview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-1211064" y="1149198"/>
            <a:ext cx="3237148" cy="3318949"/>
          </a:xfrm>
          <a:prstGeom prst="rect">
            <a:avLst/>
          </a:prstGeom>
          <a:noFill/>
        </p:spPr>
      </p:pic>
      <p:pic>
        <p:nvPicPr>
          <p:cNvPr id="7" name="Picture 5" descr="C:\Users\я\Documents\Библиотека 2020\Презент\ПДД\2b0487f8f7f18fc91e49bfb7e799f475-removebg-preview 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464112" y="1787458"/>
            <a:ext cx="6932720" cy="319129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636318" y="2286620"/>
            <a:ext cx="61809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Рядом знак дорожный ставят: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«Пешеходный переход»,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Здесь дорогу переходит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Весь сознательный народ.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8" name="Picture 4" descr="C:\Users\я\Downloads\kisspng-check-mark-clip-art-check-vector-5ada906a52c2c6.335712521524273258339-removebg-preview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9377" y="191808"/>
            <a:ext cx="3131612" cy="159564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440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я\Documents\Библиотека 2020\Презент\ПДД\1607498008788-removebg-preview.png"/>
          <p:cNvPicPr>
            <a:picLocks noChangeAspect="1" noChangeArrowheads="1"/>
          </p:cNvPicPr>
          <p:nvPr/>
        </p:nvPicPr>
        <p:blipFill>
          <a:blip r:embed="rId3" cstate="print"/>
          <a:srcRect l="47638" b="13366"/>
          <a:stretch>
            <a:fillRect/>
          </a:stretch>
        </p:blipFill>
        <p:spPr bwMode="auto">
          <a:xfrm>
            <a:off x="7392190" y="4021365"/>
            <a:ext cx="3432356" cy="3374597"/>
          </a:xfrm>
          <a:prstGeom prst="rect">
            <a:avLst/>
          </a:prstGeom>
          <a:noFill/>
        </p:spPr>
      </p:pic>
      <p:pic>
        <p:nvPicPr>
          <p:cNvPr id="2053" name="Picture 5" descr="C:\Users\я\Documents\Библиотека 2020\Презент\ПДД\2b0487f8f7f18fc91e49bfb7e799f475-removebg-preview 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1790" y="191810"/>
            <a:ext cx="6180979" cy="248921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40174" y="486420"/>
            <a:ext cx="50951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Регулирует движенье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Сложное приспособленье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Под названьем СВЕТОФОР.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/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5" name="Picture 7" descr="C:\Users\я\Documents\Библиотека 2020\Презент\ПДД\img18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-1211064" y="1149198"/>
            <a:ext cx="3237148" cy="3318949"/>
          </a:xfrm>
          <a:prstGeom prst="rect">
            <a:avLst/>
          </a:prstGeom>
          <a:noFill/>
        </p:spPr>
      </p:pic>
      <p:pic>
        <p:nvPicPr>
          <p:cNvPr id="7" name="Picture 5" descr="C:\Users\я\Documents\Библиотека 2020\Презент\ПДД\2b0487f8f7f18fc91e49bfb7e799f475-removebg-preview 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631165" y="1915110"/>
            <a:ext cx="6932720" cy="287216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96358" y="2358628"/>
            <a:ext cx="61809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Светит ярко он нам с вами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Разноцветными огнями,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 про них наш разговор.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8" name="Picture 4" descr="C:\Users\я\Downloads\kisspng-check-mark-clip-art-check-vector-5ada906a52c2c6.335712521524273258339-removebg-preview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9377" y="191808"/>
            <a:ext cx="3131612" cy="1595648"/>
          </a:xfrm>
          <a:prstGeom prst="rect">
            <a:avLst/>
          </a:prstGeom>
          <a:noFill/>
        </p:spPr>
      </p:pic>
      <p:pic>
        <p:nvPicPr>
          <p:cNvPr id="7170" name="Picture 2" descr="C:\Users\я\Downloads\img4-removebg-preview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2371" y="3720417"/>
            <a:ext cx="3657108" cy="330109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440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|0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1|1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2|1.1|1|1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.1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1|1.5|1.4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.5|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|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.2|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3|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4|1.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242</TotalTime>
  <Words>147</Words>
  <Application>Microsoft Office PowerPoint</Application>
  <PresentationFormat>Произвольный</PresentationFormat>
  <Paragraphs>36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</dc:creator>
  <cp:lastModifiedBy>я</cp:lastModifiedBy>
  <cp:revision>28</cp:revision>
  <dcterms:created xsi:type="dcterms:W3CDTF">2020-12-10T08:01:11Z</dcterms:created>
  <dcterms:modified xsi:type="dcterms:W3CDTF">2022-08-04T14:19:27Z</dcterms:modified>
  <cp:contentStatus/>
</cp:coreProperties>
</file>