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058E0E-7408-42F7-9F51-D63F905B48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D18871-5A29-46CB-BB19-80230F416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6B987C-8C9E-4577-9526-5E89FF771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18F8-4C9C-4EAD-A733-6EF55C503164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F176AB-BB91-42A3-910D-C1D9A50F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563F8-4567-4044-9C5E-E701FDFA7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9073-BD60-4DF1-B19E-8B9C4A697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682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BCCEBF-26DE-45CC-AE10-FDCFAD025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42098D-E52D-49FB-88F1-7CFA35E75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0A6634-1F03-49AA-8B3A-C1A7A65D9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18F8-4C9C-4EAD-A733-6EF55C503164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8A8432-AF8A-4A53-A872-43E606578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413124-D249-4AE0-834B-1F9055427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9073-BD60-4DF1-B19E-8B9C4A697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999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9F2E8F-D07D-4A96-9CF2-2959C4222B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0D798D-55A4-4131-821F-B9C4A217E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A8060D-C8CE-4C9F-A902-BCDD60052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18F8-4C9C-4EAD-A733-6EF55C503164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C842A6-457B-4262-9E67-D4D1FF6F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EB46A0-636F-4DD9-91B4-9830289E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9073-BD60-4DF1-B19E-8B9C4A697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39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47399-E48B-4C39-8985-90F616390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1B513-D569-419C-A292-28ABD7A1A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180BFE-2162-4E69-861B-BCE96496B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18F8-4C9C-4EAD-A733-6EF55C503164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3C9E47-EF3E-4B03-A12C-D7F3B7D73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B6A146-0B39-4152-B9E9-04392CB5B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9073-BD60-4DF1-B19E-8B9C4A697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92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9694C-F499-486D-BFE5-4B3AAE012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8F1537-02EB-4E5E-87EB-9981AF887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3EB5FD-531F-44B2-94BE-CCA88FE6E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18F8-4C9C-4EAD-A733-6EF55C503164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AF2F29-CC6E-439F-AAE3-B125028F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7F360F-1F5F-4F95-9FA6-7D218A51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9073-BD60-4DF1-B19E-8B9C4A697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4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8DBCB-0EC3-4A06-87A5-2098E349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7C862D-91B5-432F-9BE7-5BFF8D2C41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0E3BAD-E954-47D0-9F27-A9D7C7C22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4C1C6B-6C9F-4279-927D-1AB9BEBBF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18F8-4C9C-4EAD-A733-6EF55C503164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2CD755-B8C5-4481-8EBD-47FDCA6F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A9F3CF-E515-4713-80A2-FEDAD321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9073-BD60-4DF1-B19E-8B9C4A697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36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C927E-FB38-4120-899D-133F56B3F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3D64AE-F8A6-48F4-9CC1-FF5606B3C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AC2199-FD6A-4D91-8C2C-50617837A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C3F3FEF-9233-4C60-98B3-A1B76AC06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A6426D-C39F-496A-B1EC-EFFBE76745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8E1771-5673-4C94-A594-CC97A05A3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18F8-4C9C-4EAD-A733-6EF55C503164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F6523F-D1E2-4777-B179-1A84B8225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069E00A-24A4-4F8E-87D8-9CF59D066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9073-BD60-4DF1-B19E-8B9C4A697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04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BB6823-EE54-48F2-ABCB-39E10CDB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86CBC21-B67E-4E28-8319-9DF54FDB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18F8-4C9C-4EAD-A733-6EF55C503164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5AEDF68-258E-4583-9ACC-996419EB0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2F8A8C-1FC8-4EF1-892E-CA0596F49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9073-BD60-4DF1-B19E-8B9C4A697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40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D90C18-9248-4E42-9C5C-F0BBDEDA3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18F8-4C9C-4EAD-A733-6EF55C503164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E6E88E4-992D-47B7-BA34-73F6EB974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AA9352-802C-4EB9-889D-D61D9EFED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9073-BD60-4DF1-B19E-8B9C4A697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95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CABBD-AB5E-4187-8F87-F92727EFE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FCB86D-7862-48FB-86C3-F6FBAA336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CE7144-9B65-4BA9-A7A7-860168DBB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2F7ADA-B793-4970-B7F8-BDC373205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18F8-4C9C-4EAD-A733-6EF55C503164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E9502A-75FB-49CC-9307-3B7E6CB24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2097BC-95BA-4774-829C-A8D93C0A4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9073-BD60-4DF1-B19E-8B9C4A697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0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C692C-3750-4355-8DC1-B7FEFB7D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FD89F97-318D-4B5D-BAA7-0EECBE851C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A59374-9EE9-4197-BD55-F53C26AE4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3B87FA-DE2E-461E-BEBE-E3757E4A6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18F8-4C9C-4EAD-A733-6EF55C503164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01205E-5856-4DEE-8D7C-F084B1912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182010-81FB-4B68-AEE5-119E1FC65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9073-BD60-4DF1-B19E-8B9C4A697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74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D0996-FDBC-459F-8AFD-1BCAD26C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B8D3AD-3F05-4F2E-8C18-46F871623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BCF618-4404-47FE-BB03-D93CCCFD58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318F8-4C9C-4EAD-A733-6EF55C503164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1DCDFC-67C8-4144-B583-56D86E647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9883C6-932E-4BD1-BD35-8C5BCD8FC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59073-BD60-4DF1-B19E-8B9C4A697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44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CDA40-B9C3-41CC-9D7E-65B7A5A823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E52F46-0FC2-4778-9EC8-5E744F06FC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EA3A090F-FB13-4CD7-B0B8-60A6ECBB4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84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BD2DB-4360-47B8-8DCB-83A544659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DFDBD764-F7EF-40B1-B411-23BA4EB821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68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38D16-E9B8-4CC8-9021-922EA4491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70BED089-BC51-4BAD-9CBA-889A2E3BD0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115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C0A3E0-A348-47BF-B204-1CE6C941F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08C39578-11FB-4043-90DF-94AFA2CB2E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137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BF5C1-C0FE-4990-9876-195387105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FAA02581-62F1-4E06-8EA1-5482C8CFE5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925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CA815-4251-48DF-9EE0-49109A331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0916A693-B5B7-4B87-8C6D-746E325C9C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055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702B4-E982-4899-8DDB-624C74351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4DE73A07-02FD-49A4-9725-4925C69E4A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364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66EDA8-8F0C-431D-9340-EFCF6A3B0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FAB073D9-000F-4728-8244-A887C0E979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977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1917BD-82AE-4577-864C-8755598DF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C943564E-C69E-467C-90C8-B5774B1A21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800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D405D-741D-4607-98D0-AB4439A85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497C5C67-8F93-4E0E-92BD-1523F072B2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303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BEC28A-C97F-4034-AB2F-65343756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D22C33AF-138D-4C22-BCB0-427E3F4CF0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480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494F6-73D7-4727-A7BE-F208BBE3E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E660A8-47DA-42F6-969F-B252FF200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3811814-CD26-48ED-9BA1-0C5466183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545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FABD3-286C-4EDD-A64C-48C885D31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898FF445-D5E8-4BE1-A8CC-DAF8996645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083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6D253-10CE-49C0-9B79-BD72DB2EC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A2B384-0ABD-468C-989E-BAD0DEDC0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5F93596-B554-4F0E-8659-BA39330A1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23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873E8-21E3-4D08-B286-26F14142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34F522F-6544-4BE9-8238-09E6FF623D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436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D7FE5-DBAE-4B8B-95A1-078829282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F114EC1-D9CA-4604-ADB2-5A7E9F6D14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465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69D31-0BD0-41ED-BF63-CD0E7AB5B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866C3F5-0FBA-43E4-8B2E-2C7D016CE0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074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466BD-FF7D-413E-A1B6-42A6BD5C4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D3A1A09-73C2-49C5-8013-3720ED1ED9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398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6BF80-EE11-49C4-89DD-B61ECC933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D6D1022C-2DBA-4593-B9CE-F78A4E8A90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585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D0794-48A9-41DA-8F7C-17D77FFFF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9C843CAE-9A56-4163-9E7F-CD03CEDBF2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6867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2022-02-21T19:09:34Z</dcterms:created>
  <dcterms:modified xsi:type="dcterms:W3CDTF">2022-02-21T19:25:10Z</dcterms:modified>
</cp:coreProperties>
</file>