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application/vnd.openxmlformats-officedocument.oleObject" Extension="bin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836712"/>
            <a:ext cx="3960440" cy="3168352"/>
          </a:xfrm>
        </p:spPr>
        <p:txBody>
          <a:bodyPr/>
          <a:lstStyle/>
          <a:p>
            <a:pPr algn="ctr"/>
            <a:r>
              <a:rPr lang="ru-RU" dirty="0" smtClean="0"/>
              <a:t>«СОБАКИ – ДРУЗЬЯ ИЛИ ПОМОЩНИКИ?»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Татьяна\Desktop\мира и пума\WhatsApp Image 2021-01-11 at 23.55.53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131840" cy="429002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23728" y="5317178"/>
            <a:ext cx="70202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Стародубцева Мира Романовна</a:t>
            </a:r>
          </a:p>
          <a:p>
            <a:pPr marL="0" marR="0" lvl="0" indent="2524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cs typeface="Times New Roman" pitchFamily="18" charset="0"/>
              </a:rPr>
              <a:t>Воспитанница МАДОУ Д/С №18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4330824" cy="724942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Уже самостоятельный</a:t>
            </a:r>
            <a:endParaRPr lang="ru-RU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67566" y="2276872"/>
          <a:ext cx="5066484" cy="1495028"/>
        </p:xfrm>
        <a:graphic>
          <a:graphicData uri="http://schemas.openxmlformats.org/presentationml/2006/ole">
            <p:oleObj spid="_x0000_s16386" name="Объект упаковщика для оболочки" showAsIcon="1" r:id="rId3" imgW="232452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624736" cy="136815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smtClean="0"/>
              <a:t>мой взгляд в ходе своей работы я ответила на самый главный вопрос: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 Когда человек и собака помогают друг другу они становятся настоящими друзьями!!!</a:t>
            </a:r>
            <a:endParaRPr lang="ru-RU" dirty="0" smtClean="0"/>
          </a:p>
        </p:txBody>
      </p:sp>
      <p:pic>
        <p:nvPicPr>
          <p:cNvPr id="4" name="Рисунок 3" descr="C:\Users\Татьяна\Desktop\мира и пума\WhatsApp Image 2021-01-12 at 00.10.28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096344" cy="3473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241232" cy="129614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2880320" cy="43691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/>
          <a:lstStyle/>
          <a:p>
            <a:r>
              <a:rPr lang="ru-RU" dirty="0" smtClean="0"/>
              <a:t>В нашей стране, как и во всем мире существует проблема взаимодействия людей и </a:t>
            </a:r>
            <a:r>
              <a:rPr lang="ru-RU" dirty="0" smtClean="0"/>
              <a:t>собак, </a:t>
            </a:r>
            <a:r>
              <a:rPr lang="ru-RU" dirty="0" smtClean="0"/>
              <a:t>как бездомных, так и имеющих своих хозяев. Собаки были приручены человеком много веков назад. И уже много веков они помогают человеку в самых сложных ситуациях: и на войне – служебные собаки и даже инвалидам – собаки-поводыри. Сегодня многие люди заводят собак, не понимая всей ответственности, которая возлагается на хозяина. Для многих собака - лишь очередная игрушка, поиграв с которой, через время пропадает интерес к ней, а то и вовсе выбрасывается на улицу.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2088232" cy="566936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133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моей </a:t>
            </a:r>
            <a:r>
              <a:rPr lang="ru-RU" dirty="0" smtClean="0"/>
              <a:t>работы является нахождение ответов на важные вопросы: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1. Какую роль в жизни человека играет собака; </a:t>
            </a:r>
          </a:p>
          <a:p>
            <a:r>
              <a:rPr lang="ru-RU" dirty="0" smtClean="0"/>
              <a:t>2. Собаки могут лишь упрощать человеку жизнь, когда несут службу или могут стать настоящим другом своему хозяину и окружающим; </a:t>
            </a:r>
          </a:p>
          <a:p>
            <a:r>
              <a:rPr lang="ru-RU" dirty="0" smtClean="0"/>
              <a:t>3. О чем нужно помнить, когда заводишь собаку; </a:t>
            </a:r>
          </a:p>
          <a:p>
            <a:r>
              <a:rPr lang="ru-RU" dirty="0" smtClean="0"/>
              <a:t>4. Как правильно растить и воспитывать собаку?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2026568" cy="580926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хочу доказать гипотезу, что собака, помогая человеку, обязательно становится ему другом, и одно без другого существовать не может.</a:t>
            </a:r>
            <a:endParaRPr lang="ru-RU" dirty="0"/>
          </a:p>
        </p:txBody>
      </p:sp>
      <p:pic>
        <p:nvPicPr>
          <p:cNvPr id="4" name="Рисунок 3" descr="C:\Users\Татьяна\Desktop\мира и пума\IMG_237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460851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394720" cy="580926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А все началось…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2952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Когда я родилась, у моих родителей уже была собака по имени Пума. Ей тогда было 2 года. Можно сказать, что мы росли с ней вместе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Когда мне было полгода, мы взяли себе бездомную собаку и назвали ее Рада. </a:t>
            </a:r>
            <a:endParaRPr lang="ru-RU" dirty="0" smtClean="0"/>
          </a:p>
          <a:p>
            <a:r>
              <a:rPr lang="ru-RU" dirty="0" smtClean="0"/>
              <a:t>С самого детства мои родители учили меня, Пуму и Раду как нам вести себя друг с другом. В результате нашего общения с Пумой и Радой мы стали друзьями. </a:t>
            </a:r>
          </a:p>
          <a:p>
            <a:endParaRPr lang="ru-RU" dirty="0" smtClean="0"/>
          </a:p>
          <a:p>
            <a:endParaRPr lang="ru-RU" i="1" dirty="0" smtClean="0"/>
          </a:p>
          <a:p>
            <a:endParaRPr lang="ru-RU" dirty="0"/>
          </a:p>
        </p:txBody>
      </p:sp>
      <p:pic>
        <p:nvPicPr>
          <p:cNvPr id="4" name="Рисунок 3" descr="C:\Users\Татьяна\Desktop\мира и пума\IMG_519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46697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Татьяна\Desktop\мира и пума\WhatsApp Image 2021-01-11 at 23.55.54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9085" r="8001" b="11811"/>
          <a:stretch>
            <a:fillRect/>
          </a:stretch>
        </p:blipFill>
        <p:spPr bwMode="auto">
          <a:xfrm>
            <a:off x="6516216" y="3140968"/>
            <a:ext cx="2050529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2746648" cy="796950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способности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Мы могли вместе гулять всей семьей в лесу с собаками. Играть с мячом во дворе и купаться в море. Тогда я еще не понимала сколько всего умеет и может делать Пума, помогая нашей семье каждый день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Однажды, мы уезжали из дома, и папа сказал Пуме: «Мы уезжаем. Охраняй дом, Пума!». В тот момент я впервые узнала о том, что собаки умеют не только играть, но и выполнять поручения. Мне стало интересно, и я стала изучать служебных собак. Служебные собаки помогали человеку с самых давних времен. Их брали на охоту, оставляли охранять жилище. Уже позднее собаки сражались бок о бок со своими хозяевами на войне и помогать ловить преступников. Всегда собаки были преданы и несли службу даже ценой собственной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06888" cy="635670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Эксперимент/наблюдение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80728"/>
            <a:ext cx="8075240" cy="1944216"/>
          </a:xfrm>
        </p:spPr>
        <p:txBody>
          <a:bodyPr/>
          <a:lstStyle/>
          <a:p>
            <a:r>
              <a:rPr lang="ru-RU" dirty="0" smtClean="0"/>
              <a:t>Когда я впервые стала подавать команды Пуме, она меня не слушала и не выполняла команд. Тогда я решила каждый день проводить с ней время не только играя, но и подавая команды. С каждым днем Пума все чаще слушалась и выполняла команды. Я записывала сколько команд я подаю, и сколько команд выполняет Пума.</a:t>
            </a:r>
            <a:endParaRPr lang="ru-RU" dirty="0"/>
          </a:p>
        </p:txBody>
      </p:sp>
      <p:pic>
        <p:nvPicPr>
          <p:cNvPr id="7" name="Содержимое 6" descr="C:\Users\Татьяна\Desktop\мира и пума\WhatsApp Image 2021-01-11 at 23.55.53.jpeg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2799" y="3140968"/>
            <a:ext cx="2643097" cy="3107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C:\Users\Татьяна\Desktop\мира и пума\WhatsApp Image 2021-01-12 at 00.14.23.jpe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140968"/>
            <a:ext cx="2783929" cy="3069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098576" cy="580926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7539608" cy="4945760"/>
          </a:xfrm>
        </p:spPr>
        <p:txBody>
          <a:bodyPr/>
          <a:lstStyle/>
          <a:p>
            <a:r>
              <a:rPr lang="ru-RU" dirty="0" smtClean="0"/>
              <a:t>Таблица 1. Результаты дрессировки с </a:t>
            </a:r>
            <a:r>
              <a:rPr lang="ru-RU" dirty="0" smtClean="0"/>
              <a:t>Пумой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400" dirty="0" smtClean="0"/>
          </a:p>
          <a:p>
            <a:r>
              <a:rPr lang="ru-RU" dirty="0" smtClean="0"/>
              <a:t>Таблица </a:t>
            </a:r>
            <a:r>
              <a:rPr lang="ru-RU" dirty="0" smtClean="0"/>
              <a:t>2. Результаты дрессировки с Радой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268760"/>
          <a:ext cx="7776864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1178270"/>
                <a:gridCol w="1364566"/>
                <a:gridCol w="1170028"/>
              </a:tblGrid>
              <a:tr h="185420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День дрессировки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поданных команд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выполненных команд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 1 раза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 2 раза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3 раза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7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1-ый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69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2-ой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61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3-ий день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3530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4-ый день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65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5-ый день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6-ой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36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7-ой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4077072"/>
          <a:ext cx="7488832" cy="242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1120329"/>
                <a:gridCol w="1322363"/>
                <a:gridCol w="982140"/>
              </a:tblGrid>
              <a:tr h="185420">
                <a:tc row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День дрессировки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поданных команд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выполненных команд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 1 раза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 2 раза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 3 раза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74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1-ый день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2-ой день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3-ий день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4-ый день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5-ый день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6-ой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7-ой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562074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Результат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848872" cy="4873752"/>
          </a:xfrm>
        </p:spPr>
        <p:txBody>
          <a:bodyPr/>
          <a:lstStyle/>
          <a:p>
            <a:r>
              <a:rPr lang="ru-RU" dirty="0" smtClean="0"/>
              <a:t>я </a:t>
            </a:r>
            <a:r>
              <a:rPr lang="ru-RU" dirty="0" smtClean="0"/>
              <a:t>поняла, что для лучших отношений с собакой вы должны быть и друзьями, и сотрудниками. Дрессировка очень важна, когда человек заводит собаку. Надо научить собаку командам и выстроить с ней связь «хозяин-собака». Но без связи «друг-друг» ни одна собака не станет вам доверять и выполнять ваши команды. (Приложение 1. Видео)</a:t>
            </a:r>
          </a:p>
          <a:p>
            <a:endParaRPr lang="ru-RU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899592" y="3717032"/>
          <a:ext cx="6100678" cy="1800200"/>
        </p:xfrm>
        <a:graphic>
          <a:graphicData uri="http://schemas.openxmlformats.org/presentationml/2006/ole">
            <p:oleObj spid="_x0000_s15362" name="Объект упаковщика для оболочки" showAsIcon="1" r:id="rId3" imgW="232452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</TotalTime>
  <Words>549</Words>
  <Application>Microsoft Office PowerPoint</Application>
  <PresentationFormat>Экран (4:3)</PresentationFormat>
  <Paragraphs>123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Эркер</vt:lpstr>
      <vt:lpstr>Пакет</vt:lpstr>
      <vt:lpstr>«СОБАКИ – ДРУЗЬЯ ИЛИ ПОМОЩНИКИ?» </vt:lpstr>
      <vt:lpstr>актуальность</vt:lpstr>
      <vt:lpstr>Цель</vt:lpstr>
      <vt:lpstr>гипотеза</vt:lpstr>
      <vt:lpstr>А все началось…</vt:lpstr>
      <vt:lpstr>способности</vt:lpstr>
      <vt:lpstr>Эксперимент/наблюдение</vt:lpstr>
      <vt:lpstr>результат</vt:lpstr>
      <vt:lpstr>Результат исследования</vt:lpstr>
      <vt:lpstr>Уже самостоятельный</vt:lpstr>
      <vt:lpstr>       На мой взгляд в ходе своей работы я ответила на самый главный вопрос: 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«СОБАКИ – ДРУЗЬЯ ИЛИ ПОМОЩНИКИ?» </dc:title>
  <dc:creator>МАДОУ-18</dc:creator>
  <cp:lastModifiedBy>МАДОУ-18</cp:lastModifiedBy>
  <cp:revision>7</cp:revision>
  <dcterms:created xsi:type="dcterms:W3CDTF">2021-03-26T11:20:13Z</dcterms:created>
  <dcterms:modified xsi:type="dcterms:W3CDTF">2021-03-26T12:26:53Z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8276542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