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7" r:id="rId4"/>
    <p:sldId id="260" r:id="rId5"/>
    <p:sldId id="261" r:id="rId6"/>
    <p:sldId id="262" r:id="rId7"/>
    <p:sldId id="263" r:id="rId8"/>
    <p:sldId id="264" r:id="rId9"/>
    <p:sldId id="269" r:id="rId10"/>
    <p:sldId id="265" r:id="rId11"/>
    <p:sldId id="270" r:id="rId1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2496" y="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8680" y="1403648"/>
            <a:ext cx="576064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Музыкально-театрализованные игры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 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Викторовна,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музыкальный руководитель  МАДОУ №18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«Остров сокровищ»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г. Новороссийск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44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51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692696" y="1403649"/>
            <a:ext cx="5544616" cy="561662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поддержать фантазию малышей, помочь им раскрыть свои творческие способности, почувствовать радость от участия в игровом действии.</a:t>
            </a:r>
          </a:p>
          <a:p>
            <a:pPr marL="0" indent="0" algn="ctr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дарить нашим воспитанникам радость от путешествия в волшебный мир музыки, театра и игры! 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6231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51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692696" y="1403649"/>
            <a:ext cx="5544616" cy="561662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311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030" y="0"/>
            <a:ext cx="6990026" cy="950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236B75-A962-4485-8F0B-61B2E8B1D924}"/>
              </a:ext>
            </a:extLst>
          </p:cNvPr>
          <p:cNvSpPr/>
          <p:nvPr/>
        </p:nvSpPr>
        <p:spPr>
          <a:xfrm>
            <a:off x="764704" y="2123728"/>
            <a:ext cx="54726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Вашему вниманию подборку  музыкальных театрализованных игр с движениями  для детей от 3 до 7 лет. </a:t>
            </a:r>
          </a:p>
        </p:txBody>
      </p:sp>
    </p:spTree>
    <p:extLst>
      <p:ext uri="{BB962C8B-B14F-4D97-AF65-F5344CB8AC3E}">
        <p14:creationId xmlns:p14="http://schemas.microsoft.com/office/powerpoint/2010/main" val="784037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664" y="395536"/>
            <a:ext cx="61206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1400" dirty="0"/>
            </a:br>
            <a:r>
              <a:rPr lang="ru-RU" sz="1400" dirty="0"/>
              <a:t>    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особенные взаимоотношения с музыкой. Они легко откликаются как на саму мелодию, так и на смысл текста. Вот почему дети очень любят музыкальные игры с движениями. Во время таких игр можно вволю повеселиться и никогда не бывает скучно!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свою очередь, музыкальные игры очень полезны для детей дошкольного и младшего школьного возраста. Они развивают чувство ритма, артистичность и координацию движений, помогают развиться творческим способностям, учат ладить с людьми и устанавливать с ними контакт. А поскольку игры еще и театрализованные,  то дети могут «оживить» свои фантазии, представить себя в любом образе, и могут попробовать действовать в различных воображаемых ситуациях.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Это замечательный способ интересно и полезно провести время на улице и в доме. 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отметить, что для большинства подвижных игр требуется свободное </a:t>
            </a:r>
            <a:r>
              <a:rPr 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пространство.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Важность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музыкально-дидактических пособий и игр в том, что они помогают знакомить детей в доступной форме с такими относительно сложными понятиями в музыке, как музыкальный жанр, форма музыкального произведения, а также с отдельными средствами музыкальной выразительности и основными свойствами музыкального звука.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Педагогическая ценность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музыкально-дидактических игр в том, что они открывают перед ребенком путь применения полученных знаний в жизненной практике. </a:t>
            </a:r>
          </a:p>
        </p:txBody>
      </p:sp>
    </p:spTree>
    <p:extLst>
      <p:ext uri="{BB962C8B-B14F-4D97-AF65-F5344CB8AC3E}">
        <p14:creationId xmlns:p14="http://schemas.microsoft.com/office/powerpoint/2010/main" val="2417778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52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42566" y="340567"/>
            <a:ext cx="2348879" cy="1639145"/>
          </a:xfrm>
          <a:prstGeom prst="rect">
            <a:avLst/>
          </a:prstGeom>
          <a:solidFill>
            <a:srgbClr val="00B050"/>
          </a:solidFill>
          <a:ln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944853"/>
            <a:ext cx="3060700" cy="2062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9417" y="5796135"/>
            <a:ext cx="3097213" cy="17281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Рисунок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8183" y="6884685"/>
            <a:ext cx="3243262" cy="20875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188639" y="340567"/>
            <a:ext cx="6202805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1.Музыкальная игра "Козлята и Волк"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совершенствовать чувство ритма и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слуховое внимание;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умение чётко реагировать на смену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музыкальных фрагментов;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двигательную координацию, умение согласовывать свои движения с движениями ведущего.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Костюмы (шапочки)  Волка и Козы, широкий плащ Козы, звоночек.</a:t>
            </a:r>
          </a:p>
          <a:p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(Дети-козлята с Мамой-Козой  танцуют под музыку.)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на опушке козлята играли,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И все веселились, и все танцевали.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меняется, из лесу выходит Волк. 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Мама-Коза громко звенит в звоночек, предупреждая об опасности.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Козлята прячутся под широкий плащ  Козы или за кустики 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Вдруг из леса – серый Волк, сердитый, зубастый.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Он услышал, как резвятся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малые козлята.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(Волк ходит, ищет козлят. Затем машет сердито лапой, топает ногой и уходит в  лес. 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Огляделся серый Волк… Никого не видно…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 ушел он снова в лес…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Волку так обидно.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(Музыка меняется, козлята вновь выбегают и танцуют.  Игра повторяется.)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мамой даже Волка можно не бояться.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Рядом с мамой всем козлятам можно развлекаться.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453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для МО\DSC018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1188" y="4089201"/>
            <a:ext cx="3432175" cy="211772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Picture 7" descr="D:\для МО\DSC018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" y="5172334"/>
            <a:ext cx="3086100" cy="238442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Picture 5" descr="D:\для МО\DSC019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51188" y="6804248"/>
            <a:ext cx="3264693" cy="216024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356895" y="395536"/>
            <a:ext cx="62264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2. Игра  «Курочка и цыплята»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выразительность музыкально-игровых образов;      согласовывать движения с характером музыкального фрагмента;</a:t>
            </a: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совершенствовать двигательные способности детей.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Атрибуты: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Костюм (шапочка) Курочки.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(Важно </a:t>
            </a:r>
            <a:r>
              <a:rPr lang="uk-U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ходит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Квочка, рядом </a:t>
            </a:r>
            <a:r>
              <a:rPr lang="uk-UA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играют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цыплята, «клюют зернышки».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Курочка идет,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Землю лапками гребет.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(Мама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Квочка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находит зернышки и зовет  цыплят. Они бегут  к Маме, садятся в кружок  вокруг Мамы, «клюют», танцуют.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А как зернышки найдет,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Всех цыплят к себе зовет.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Музыка меняется.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Квочка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идет в другую сторону. Игра повторяется.)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 бегут за мамой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Квочкой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Все-все желтые клубочки.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742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5580112"/>
            <a:ext cx="3288853" cy="2669353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983" y="6732240"/>
            <a:ext cx="3282355" cy="2232648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163" y="323528"/>
            <a:ext cx="638519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3. Игра «Волшебная дудочка»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 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актерское мастерство;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развивать слуховое внимание и чувство ритма;</a:t>
            </a: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 учить детей ориентироваться в игровой ситуации.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Атрибуты: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«волшебная дудочка», костюм (шапочка) Медведя.</a:t>
            </a:r>
            <a:b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Пение птиц. Выходят дети, один ребенок замечает на земле дудочку, поднимает, показывает ее.)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Как-то дети в лес пошли.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лесу дудочку нашли.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А дудочка не простая, а волшебная такая.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Когда дудочка играет, все в лесу оживают.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(Звучит музыка. Ребенок, который нашел дудочку, имитирует игру на ней. Дети начинают танцевать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А как дудочка смолкает,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вокруг вмиг замирают.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(Музыка останавливается. Дети замирают в том положении, в каком были в танце. Музыка меняется, выходит Медведь.)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Из лесу идет Медведь,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начинает он реветь.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 кого в лесу найдет,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в берлогу заберет.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(Медведь ходит между детьми и приглядывается. Дети не двигаются, и Медведь их будто не видит.)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дудочка вновь играет,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Все вокруг оживает.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(Музыка меняется. Игра повторяется.)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023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-90264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аттестация\Подвижные игры\20180614_095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2" y="5076056"/>
            <a:ext cx="3144835" cy="2304256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аттестация\Подвижные игры\20180614_0956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15" y="4932040"/>
            <a:ext cx="3010347" cy="244827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E:\аттестация\Подвижные игры\20180614_0958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01" y="6616418"/>
            <a:ext cx="3556227" cy="226247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4162" y="251520"/>
            <a:ext cx="62992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           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Игра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«Цапля и лягушата»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учить ориентироваться в пространстве, используя различные виды имитационных движений; совершенствовать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звуковысотный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динамический слух; способствовать созданию положительного эмоционального фона в детском коллективе 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(Выходит Цапля с  зонтиком,  лягушата присаживаются и «прячутся»)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Вышла Цапля  на охоту,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Вышла Цапля на болото.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 болоту погулять,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Лягушаток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поискать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(Цапля внимательно оглядывается, лягушата сидят тихо.)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Кажется, где-то поют?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Но никого не видно тут.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Грустно стало Цапле: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хочу искать.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А чтобы грусть скорей прогнать, лучше буду танцевать!»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(Музыка меняется на веселую. Цапля идет по кругу или «змейкой» и выполняет танцевальные движения. Лягушата идут за спиной у Цапли, копируют ее танцевальные движения.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Музыка меняется. Цапля резко оглядывается и смотрит назад. Лягушата быстро приседают. Цапля их будто не видит. Удивленно говорит: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Никого не видно тут.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Лягушата где поют?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(Музыка снова веселая. Цапля выполняет новые танцевальные движения. Лягушата их копируют. Игра повторяется. В конце уставшая Цапля садится  на землю. Лягушата танцуют вокруг нее.)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345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53" y="5436095"/>
            <a:ext cx="2851162" cy="2232247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15" y="2357608"/>
            <a:ext cx="3178381" cy="2304656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880" y="6552218"/>
            <a:ext cx="2956849" cy="2160240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0648" y="395536"/>
            <a:ext cx="633670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5. Игра "Куколки танцуют"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 передавать характер музыки; развивать умение творчески использовать знакомые танцевальные движения; совершенствовать слуховое внимание и музыкальную память.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куколки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(любые мягкие игрушки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 сидят на стульчиках  в кругу. На коленях у каждого ребенка – куколка.)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игрушки заводные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танцевать,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им ручками своими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помогать.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ритме музыки малыши 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двигают куколками, как будто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они танцуют у детей на коленях.)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игрушечки устали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хотят поспать.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 своих ручках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Будем их качать.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(Дети берут куколок на ручки, и под музыку их  качают.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Музыка меняется, игра повторяется.)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30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ариса\Desktop\039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6857999" cy="93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30290AC-FBD2-4795-8C68-8A2B3C17F643}"/>
              </a:ext>
            </a:extLst>
          </p:cNvPr>
          <p:cNvSpPr/>
          <p:nvPr/>
        </p:nvSpPr>
        <p:spPr>
          <a:xfrm>
            <a:off x="620688" y="1201847"/>
            <a:ext cx="568863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Музыкально-дидактические игры осваиваются детьми постепенно. Ознакомление с новой игрой происходит в основном во время музыкальных занятий. Музыкальный руководитель  знакомит детей с правилами игры, ставит перед ними определенную дидактическую задачу. Вначале он  является инициатором проведения игры. Впоследствии дети могут самостоятельно играть и без помощи педагога, выбрав ведущего среди своих друзей. Навыки, полученные детьми в процессе разучивания музыкально-дидактических игр, позволяют им более успешно выполнять задания, связанные с различными видами музыкальной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5768284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173</Words>
  <Application>Microsoft Office PowerPoint</Application>
  <PresentationFormat>Экран (4:3)</PresentationFormat>
  <Paragraphs>95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larigun larigun</dc:creator>
  <cp:lastModifiedBy>larigun larigun</cp:lastModifiedBy>
  <cp:revision>22</cp:revision>
  <dcterms:created xsi:type="dcterms:W3CDTF">2019-02-13T15:29:01Z</dcterms:created>
  <dcterms:modified xsi:type="dcterms:W3CDTF">2019-02-19T18:24:06Z</dcterms:modified>
</cp:coreProperties>
</file>