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59" r:id="rId4"/>
    <p:sldId id="260" r:id="rId5"/>
    <p:sldId id="262" r:id="rId6"/>
    <p:sldId id="261" r:id="rId7"/>
    <p:sldId id="271" r:id="rId8"/>
    <p:sldId id="276" r:id="rId9"/>
    <p:sldId id="278" r:id="rId10"/>
    <p:sldId id="258" r:id="rId11"/>
    <p:sldId id="264" r:id="rId12"/>
    <p:sldId id="268" r:id="rId13"/>
    <p:sldId id="274" r:id="rId14"/>
    <p:sldId id="269" r:id="rId15"/>
    <p:sldId id="273" r:id="rId16"/>
    <p:sldId id="270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086" autoAdjust="0"/>
    <p:restoredTop sz="94660"/>
  </p:normalViewPr>
  <p:slideViewPr>
    <p:cSldViewPr>
      <p:cViewPr varScale="1">
        <p:scale>
          <a:sx n="75" d="100"/>
          <a:sy n="75" d="100"/>
        </p:scale>
        <p:origin x="113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82CE71-68DC-4E54-97B6-603C22378F85}" type="datetimeFigureOut">
              <a:rPr lang="ru-RU" smtClean="0"/>
              <a:t>04.02.2019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08CB86-F9B9-4D69-B508-8EB85BC949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8988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04.02.2019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19672" y="188641"/>
            <a:ext cx="6264696" cy="576063"/>
          </a:xfr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проекта: 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«Музыкальные краски осени» 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1052736"/>
            <a:ext cx="8208912" cy="5616624"/>
          </a:xfr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txBody>
          <a:bodyPr>
            <a:normAutofit fontScale="25000" lnSpcReduction="20000"/>
          </a:bodyPr>
          <a:lstStyle/>
          <a:p>
            <a:pPr algn="l"/>
            <a:r>
              <a:rPr lang="ru-RU" b="1" dirty="0"/>
              <a:t>     </a:t>
            </a:r>
          </a:p>
          <a:p>
            <a:pPr algn="l"/>
            <a:r>
              <a:rPr lang="ru-RU" b="1" dirty="0"/>
              <a:t>     </a:t>
            </a:r>
            <a:r>
              <a:rPr lang="ru-RU" sz="5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 проекта:</a:t>
            </a:r>
            <a:r>
              <a:rPr lang="ru-RU" sz="56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Гуня</a:t>
            </a:r>
            <a:r>
              <a:rPr lang="ru-RU" sz="5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Лариса Викторовна</a:t>
            </a:r>
          </a:p>
          <a:p>
            <a:pPr algn="l"/>
            <a:r>
              <a:rPr lang="ru-RU" sz="5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Продолжительность проекта: </a:t>
            </a:r>
            <a:r>
              <a:rPr lang="ru-RU" sz="5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долгосрочный (сентябрь, октябрь);</a:t>
            </a:r>
          </a:p>
          <a:p>
            <a:pPr algn="l"/>
            <a:r>
              <a:rPr lang="ru-RU" sz="5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Тип проекта: </a:t>
            </a:r>
            <a:r>
              <a:rPr lang="ru-RU" sz="5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коллективный; творческий, игровой; сюжетно-ролевой;</a:t>
            </a:r>
          </a:p>
          <a:p>
            <a:pPr algn="l"/>
            <a:r>
              <a:rPr lang="ru-RU" sz="5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Участники проекта:</a:t>
            </a:r>
            <a:r>
              <a:rPr lang="ru-RU" sz="5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дети подготовительной группы, музыкальный руководитель, воспитатели подготовительной группы,  родители воспитанников;</a:t>
            </a:r>
          </a:p>
          <a:p>
            <a:pPr algn="l"/>
            <a:r>
              <a:rPr lang="ru-RU" sz="5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Масштаб проекта – </a:t>
            </a:r>
            <a:r>
              <a:rPr lang="ru-RU" sz="5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взаимодействие внутри МАДОУ №18</a:t>
            </a:r>
          </a:p>
          <a:p>
            <a:pPr algn="l"/>
            <a:r>
              <a:rPr lang="ru-RU" sz="5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Актуальность темы:</a:t>
            </a:r>
            <a:r>
              <a:rPr lang="ru-RU" sz="5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Проект важен для формирования музыкальной культуры детей старшего дошкольного возраста и реализации их творческих возможностей путём взаимодействия музыки, изобразительного искусства и художественной литературы. </a:t>
            </a:r>
          </a:p>
          <a:p>
            <a:pPr algn="l"/>
            <a:r>
              <a:rPr lang="ru-RU" sz="5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Мир природы – не может не тронуть человеческие чувства и эмоции. Проект развивает способность воспринимать красоту в природе и умение видеть разнообразие окружающего мира. Углубляя знания детей о выразительных возможностях музыки, проект направляет поисковую деятельность дошкольника на развитие музыкально-эстетического сознания в соответствующих этому возрасту границах: чувства и эмоции, потребности и интересы, оценочные отношения.</a:t>
            </a:r>
          </a:p>
          <a:p>
            <a:pPr algn="l"/>
            <a:r>
              <a:rPr lang="ru-RU" sz="5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l"/>
            <a:r>
              <a:rPr lang="ru-RU" sz="5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проекта:</a:t>
            </a:r>
            <a:endParaRPr lang="ru-RU" sz="5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5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эмоциональной сферы дошкольников с помощью окружающей природы, через мир музыки.</a:t>
            </a:r>
          </a:p>
          <a:p>
            <a:pPr algn="l"/>
            <a:r>
              <a:rPr lang="ru-RU" sz="5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l"/>
            <a:r>
              <a:rPr lang="ru-RU" sz="5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проекта:</a:t>
            </a:r>
            <a:endParaRPr lang="ru-RU" sz="5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5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Формировать художественный вкус, эстетическое отношение к окружающей действительности.</a:t>
            </a:r>
          </a:p>
          <a:p>
            <a:pPr algn="l"/>
            <a:r>
              <a:rPr lang="ru-RU" sz="5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Обогащать музыкальные впечатления детей, вызывая  эмоциональный отклик при восприятии музыки разного характера.</a:t>
            </a:r>
          </a:p>
          <a:p>
            <a:pPr algn="l"/>
            <a:r>
              <a:rPr lang="ru-RU" sz="5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Учить детей связывать средства музыкальной выразительности с содержанием музыки.</a:t>
            </a:r>
          </a:p>
          <a:p>
            <a:pPr algn="l"/>
            <a:r>
              <a:rPr lang="ru-RU" sz="5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Развивать исполнительские, музыкальные, художественно-творческие способности в продуктивных видах деятельности.</a:t>
            </a:r>
          </a:p>
          <a:p>
            <a:pPr algn="l"/>
            <a:r>
              <a:rPr lang="ru-RU" sz="5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Систематизировать и углублять представления детей о сезонных изменениях в природе.</a:t>
            </a:r>
          </a:p>
          <a:p>
            <a:pPr algn="l"/>
            <a:r>
              <a:rPr lang="ru-RU" sz="5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Воспитывать бережное отношение к природе.</a:t>
            </a:r>
          </a:p>
          <a:p>
            <a:pPr algn="l"/>
            <a:r>
              <a:rPr lang="ru-RU" sz="5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903818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343" y="-116632"/>
            <a:ext cx="9144000" cy="6974632"/>
          </a:xfrm>
          <a:prstGeom prst="rect">
            <a:avLst/>
          </a:prstGeom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548680"/>
          </a:xfrm>
        </p:spPr>
        <p:txBody>
          <a:bodyPr>
            <a:noAutofit/>
          </a:bodyPr>
          <a:lstStyle/>
          <a:p>
            <a:pPr algn="l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№2 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ФОТООТЧЕТ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Лариса\Desktop\Новая папка\IMG_963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149080"/>
            <a:ext cx="3888432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Объект 10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188640"/>
            <a:ext cx="3744416" cy="2592288"/>
          </a:xfrm>
        </p:spPr>
      </p:pic>
      <p:pic>
        <p:nvPicPr>
          <p:cNvPr id="4098" name="Picture 2" descr="D:\фото Осень подг 2017\IMG_955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2418" y="2428916"/>
            <a:ext cx="3984879" cy="2224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Лариса\Desktop\Новая папка\IMG_964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5089" y="3933056"/>
            <a:ext cx="3744416" cy="2556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Объект 9"/>
          <p:cNvPicPr>
            <a:picLocks noGrp="1" noChangeAspect="1"/>
          </p:cNvPicPr>
          <p:nvPr>
            <p:ph sz="half" idx="1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548680"/>
            <a:ext cx="4032448" cy="2258827"/>
          </a:xfrm>
        </p:spPr>
      </p:pic>
    </p:spTree>
    <p:extLst>
      <p:ext uri="{BB962C8B-B14F-4D97-AF65-F5344CB8AC3E}">
        <p14:creationId xmlns:p14="http://schemas.microsoft.com/office/powerpoint/2010/main" val="2585924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71400"/>
            <a:ext cx="9144000" cy="6858000"/>
          </a:xfrm>
        </p:spPr>
      </p:pic>
      <p:sp>
        <p:nvSpPr>
          <p:cNvPr id="8" name="Текст 7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Объект 8"/>
          <p:cNvSpPr>
            <a:spLocks noGrp="1"/>
          </p:cNvSpPr>
          <p:nvPr>
            <p:ph sz="quarter" idx="4"/>
          </p:nvPr>
        </p:nvSpPr>
        <p:spPr>
          <a:xfrm>
            <a:off x="4706689" y="2348880"/>
            <a:ext cx="4041775" cy="395128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Лариса\Desktop\Новая папка\IMG_967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476672"/>
            <a:ext cx="3744416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Лариса\Desktop\Новая папка\IMG_968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2709" y="476672"/>
            <a:ext cx="3995755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Лариса\Desktop\Новая папка\IMG_9869 (2)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2780929"/>
            <a:ext cx="2471898" cy="3168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Лариса\Desktop\Новая папка\IMG_971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005064"/>
            <a:ext cx="3224389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Лариса\Desktop\Новая папка\IMG_9773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4005065"/>
            <a:ext cx="3384375" cy="2448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1966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Объект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71400"/>
            <a:ext cx="9144000" cy="7029400"/>
          </a:xfrm>
          <a:prstGeom prst="rect">
            <a:avLst/>
          </a:prstGeom>
        </p:spPr>
      </p:pic>
      <p:pic>
        <p:nvPicPr>
          <p:cNvPr id="2052" name="Picture 4" descr="C:\Users\Лариса\Desktop\Новая папка\IMG_973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7177" y="4149081"/>
            <a:ext cx="3781182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Лариса\Desktop\Новая папка\IMG_972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29335"/>
            <a:ext cx="3855768" cy="2755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D:\фото Осень подг 2017\IMG_979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2492896"/>
            <a:ext cx="3816424" cy="2601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Лариса\Desktop\Новая папка\IMG_972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7468" y="529336"/>
            <a:ext cx="3688859" cy="2611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Лариса\Desktop\Новая папка\IMG_9790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758" y="4149080"/>
            <a:ext cx="3401706" cy="2232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9369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Picture 2" descr="C:\Users\Лариса\Desktop\Новая папка\IMG_988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836712"/>
            <a:ext cx="4104456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D:\фото Осень подг 2017\IMG_988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4071792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D:\фото Осень подг 2017\IMG_959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708920"/>
            <a:ext cx="4248473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C:\Users\Лариса\Desktop\Новая папка\IMG_9591.JPG"/>
          <p:cNvPicPr>
            <a:picLocks noGrp="1" noChangeAspect="1" noChangeArrowheads="1"/>
          </p:cNvPicPr>
          <p:nvPr>
            <p:ph idx="1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3645024"/>
            <a:ext cx="4192100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3952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2220" y="-155617"/>
            <a:ext cx="9336220" cy="7029400"/>
          </a:xfrm>
          <a:prstGeom prst="rect">
            <a:avLst/>
          </a:prstGeom>
        </p:spPr>
      </p:pic>
      <p:pic>
        <p:nvPicPr>
          <p:cNvPr id="3077" name="Picture 5" descr="C:\Users\Лариса\Desktop\Новая папка\IMG_982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4005064"/>
            <a:ext cx="4080057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D:\фото Осень подг 2017\IMG_994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9846" y="1736812"/>
            <a:ext cx="4066451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Лариса\Desktop\Новая папка\IMG_9813 (2)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0"/>
            <a:ext cx="2592288" cy="3087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Лариса\Desktop\Новая папка\IMG_980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166" y="1736812"/>
            <a:ext cx="3716070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9097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3999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3" name="Picture 5" descr="D:\фото Осень подг 2017\IMG_984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3581" y="3219354"/>
            <a:ext cx="3816424" cy="3020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D:\фото Осень подг 2017\IMG_984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5099359" y="3204575"/>
            <a:ext cx="3769818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D:\фото Осень подг 2017\IMG_985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2051876" y="710306"/>
            <a:ext cx="4536504" cy="3528704"/>
          </a:xfrm>
          <a:prstGeom prst="rect">
            <a:avLst/>
          </a:prstGeom>
          <a:noFill/>
          <a:scene3d>
            <a:camera prst="orthographicFront">
              <a:rot lat="0" lon="300000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8094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74632"/>
          </a:xfrm>
          <a:prstGeom prst="rect">
            <a:avLst/>
          </a:prstGeom>
        </p:spPr>
      </p:pic>
      <p:pic>
        <p:nvPicPr>
          <p:cNvPr id="4100" name="Picture 4" descr="C:\Users\Лариса\Desktop\Новая папка\IMG_955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461275"/>
            <a:ext cx="5511952" cy="2944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Лариса\Desktop\Новая папка\IMG_955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836712"/>
            <a:ext cx="4032448" cy="3139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Лариса\Desktop\Новая папка\IMG_955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9156" y="836712"/>
            <a:ext cx="4176465" cy="3129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7344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7" name="Picture 3" descr="D:\фото Осень подг 2017\IMG_955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966551"/>
            <a:ext cx="4096290" cy="3002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:\фото Осень подг 2017\IMG_955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966552"/>
            <a:ext cx="3927776" cy="3002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D:\фото Осень подг 2017\IMG_954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124744"/>
            <a:ext cx="4592180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3813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332656"/>
            <a:ext cx="7488832" cy="5793507"/>
          </a:xfr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Предполагаемый результат: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познавательного интереса, творческого потенциала дошкольников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Расширить представления детей о музыкальных возможностях, которыми владеют композиторы для воплощения музыкальных образов осени и о художественных возможностях поэтов и художников для описания осенних примет.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Овладение детьми навыками и умениями исполнения песенного репертуара, музыкально-ритмических  движений, танцев, игр, хороводов.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Пополнение, систематизация знаний и представления об осенних изменениях в природе, о многообразии осенних даров.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Расширение и активизация речевого запаса.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Появление желания самостоятельно заниматься творчеством – сочинять свои загадки и небольшие рассказы об осени, иллюстрировать их, работать сообща.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Активное участие родителей в реализации проекта Увлеченность совместной творческой деятельностью взрослого и ребенка.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Хорошее настроение, веселые улыбки и позитив, новые впечатления и эмоции.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75823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16189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187624" y="188640"/>
            <a:ext cx="6480720" cy="6480720"/>
          </a:xfr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 проекта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1.  Подготовительный этап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Обсуждение с детьми темы проекта, выяснение уровня знаний детей.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Формулирование проблемных вопросов.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Сбор информации, музыкального, литературного материала по теме.       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Ознакомление с интернет ресурсами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Составление плана работы над проектом.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музыкальных атрибутов.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Написание сценария праздника..</a:t>
            </a:r>
          </a:p>
          <a:p>
            <a:pPr marL="0" indent="0">
              <a:buNone/>
            </a:pP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2.  Основной этап: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Работа воспитателей с детьми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прогулок, экскурсий, наблюдений с детьми в природе.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Беседы о сезонных изменениях в природе.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Показ «осенних» слайдов, иллюстраций, картинок.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Чтение художественной литературы на осенние темы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Изо-деятельность (рисование, аппликация, лепка).</a:t>
            </a:r>
          </a:p>
          <a:p>
            <a:pPr marL="0" indent="0">
              <a:buNone/>
            </a:pP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Работа музыкального руководителя с детьми: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      Слушание «осенней» музыки русских и зарубежных композиторов</a:t>
            </a:r>
          </a:p>
          <a:p>
            <a:pPr marL="0" indent="0">
              <a:buNone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      Просмотр музыкальных видеороликов на тему осени</a:t>
            </a:r>
          </a:p>
          <a:p>
            <a:pPr marL="0" indent="0">
              <a:buNone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      Озвучивание стихов, музыки детскими музыкальными инструментами.</a:t>
            </a:r>
          </a:p>
          <a:p>
            <a:pPr marL="0" indent="0">
              <a:buNone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      Разучивание и исполнение «осенних» песен, хороводов, инсценировок.</a:t>
            </a:r>
          </a:p>
          <a:p>
            <a:pPr marL="0" indent="0">
              <a:buNone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       Вокальная индивидуальная работа с детьми.</a:t>
            </a:r>
          </a:p>
          <a:p>
            <a:pPr marL="0" indent="0">
              <a:buNone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      Индивидуальная работа с героями (роли красок). </a:t>
            </a:r>
          </a:p>
          <a:p>
            <a:pPr marL="0" indent="0">
              <a:buNone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      Музыкально-ритмические импровизации, танцы под «осеннюю» музыку.</a:t>
            </a:r>
          </a:p>
          <a:p>
            <a:pPr marL="0" indent="0">
              <a:buNone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      Игровая деятельность.</a:t>
            </a:r>
          </a:p>
          <a:p>
            <a:pPr marL="0" indent="0">
              <a:buNone/>
            </a:pP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2863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332656"/>
            <a:ext cx="7632848" cy="6264696"/>
          </a:xfr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sz="1400" b="1" dirty="0"/>
              <a:t>                          </a:t>
            </a:r>
            <a:endParaRPr lang="ru-RU" sz="1600" b="1" dirty="0"/>
          </a:p>
          <a:p>
            <a:pPr marL="0" indent="0">
              <a:buNone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Работа родителей с детьми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  Разучивание осенних стихов.</a:t>
            </a:r>
          </a:p>
          <a:p>
            <a:pPr marL="0" indent="0"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  Сбор осенних листьев, природного материала для букетов и поделок.</a:t>
            </a:r>
          </a:p>
          <a:p>
            <a:pPr marL="0" indent="0"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  Изготовление «осенних листьев», масок-шапочек для развлечений,</a:t>
            </a:r>
          </a:p>
          <a:p>
            <a:pPr marL="0" indent="0"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  Изготовление осенних поделок.</a:t>
            </a:r>
          </a:p>
          <a:p>
            <a:pPr marL="0" indent="0"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  Сочинение сказок на осенние темы.</a:t>
            </a:r>
          </a:p>
          <a:p>
            <a:pPr marL="0" indent="0">
              <a:buNone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</a:p>
          <a:p>
            <a:pPr marL="0" indent="0">
              <a:buNone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Взаимодействие с родителями и воспитателями в группах: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Организация выставки поделок по теме «Здравствуй, осень золотая».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Экскурсия в лесопарковую зону; наблюдение в природе.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Выступление в администрации с.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Глебовки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танцевальной композицией «Краски осени».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Помощь в оформлении зала и подборе костюмов для детей.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Изготовление фруктов и овощей для игровой деятельности.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      Обсуждения и разучивание с воспитателями сценария, распределение ролей</a:t>
            </a:r>
          </a:p>
          <a:p>
            <a:pPr marL="0" indent="0"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      Подготовка атрибутов для праздника: зонтики для танца, осенние листочки; разноцветные султанчики для танца «Краски Осени». </a:t>
            </a:r>
          </a:p>
          <a:p>
            <a:pPr marL="0" indent="0"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•     Оформления зала. Изготовление декорации на центральную стену</a:t>
            </a:r>
          </a:p>
          <a:p>
            <a:pPr marL="0" indent="0"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•     Подбор и пошив костюмов для героев: Костюм Осени, костюм, Репки, костюмы овощей.</a:t>
            </a:r>
          </a:p>
          <a:p>
            <a:pPr marL="0" indent="0"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</a:p>
          <a:p>
            <a:pPr marL="0" indent="0"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Сьемка видео-ролика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 дворе детского сада с участием Осени (это был сюрприз для детей на празднике Осени)</a:t>
            </a:r>
          </a:p>
          <a:p>
            <a:pPr marL="0" indent="0">
              <a:buNone/>
            </a:pP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3.  Заключительный этап: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   Оформление выставок работ детей по изо-деятельности.</a:t>
            </a:r>
          </a:p>
          <a:p>
            <a:pPr marL="0" indent="0"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   Музыкальная викторина для детей.</a:t>
            </a:r>
          </a:p>
          <a:p>
            <a:pPr marL="0" indent="0"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   Праздник  «Краски осени».</a:t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   Подведение итогов проекта. </a:t>
            </a:r>
          </a:p>
          <a:p>
            <a:pPr marL="0" indent="0">
              <a:buNone/>
            </a:pPr>
            <a:endParaRPr lang="ru-RU" sz="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330600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332656"/>
            <a:ext cx="7056784" cy="6192688"/>
          </a:xfr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txBody>
          <a:bodyPr>
            <a:normAutofit fontScale="40000" lnSpcReduction="20000"/>
          </a:bodyPr>
          <a:lstStyle/>
          <a:p>
            <a:pPr marL="0" indent="0">
              <a:buNone/>
            </a:pPr>
            <a:endParaRPr lang="ru-RU" sz="3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Материалы к проекту</a:t>
            </a:r>
            <a:endParaRPr lang="ru-RU" sz="3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0" indent="0">
              <a:buNone/>
            </a:pPr>
            <a:r>
              <a:rPr lang="ru-RU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Презентации:</a:t>
            </a:r>
            <a:endParaRPr lang="ru-RU" sz="3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«Ласковый сентябрь», «Дождливый октябрь»</a:t>
            </a:r>
          </a:p>
          <a:p>
            <a:pPr marL="0" indent="0">
              <a:buNone/>
            </a:pPr>
            <a:r>
              <a:rPr lang="ru-RU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0" indent="0">
              <a:buNone/>
            </a:pPr>
            <a:r>
              <a:rPr lang="ru-RU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Музыка для слушания:</a:t>
            </a:r>
            <a:endParaRPr lang="ru-RU" sz="3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«Что нам осень принесёт?» З Левиной, </a:t>
            </a:r>
          </a:p>
          <a:p>
            <a:r>
              <a:rPr lang="ru-RU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«Сентябрь. Охота», «Октябрь. Осенняя песнь» («Времена года») П. И. Чайковского</a:t>
            </a:r>
          </a:p>
          <a:p>
            <a:r>
              <a:rPr lang="ru-RU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«Осень» 1ч. и 2 ч. (концерт «Времена года») А. Вивальди</a:t>
            </a:r>
          </a:p>
          <a:p>
            <a:r>
              <a:rPr lang="ru-RU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«Осень постучалась к нам» И. Смирнова,</a:t>
            </a:r>
          </a:p>
          <a:p>
            <a:r>
              <a:rPr lang="ru-RU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«Ах, какая Осень» З. </a:t>
            </a:r>
            <a:r>
              <a:rPr lang="ru-RU" sz="3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Роот</a:t>
            </a:r>
            <a:r>
              <a:rPr lang="ru-RU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ru-RU" sz="3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Пение:</a:t>
            </a:r>
            <a:r>
              <a:rPr lang="ru-RU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«Осень, в гости приходи» Н. </a:t>
            </a:r>
            <a:r>
              <a:rPr lang="ru-RU" sz="3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Маслухиной</a:t>
            </a:r>
            <a:r>
              <a:rPr lang="ru-RU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r>
              <a:rPr lang="ru-RU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«Ах, какая осень» З. </a:t>
            </a:r>
            <a:r>
              <a:rPr lang="ru-RU" sz="3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Роот</a:t>
            </a:r>
            <a:r>
              <a:rPr lang="ru-RU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r>
              <a:rPr lang="ru-RU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«Тётушка Непогодушка» Ю. </a:t>
            </a:r>
            <a:r>
              <a:rPr lang="ru-RU" sz="3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Картушиной</a:t>
            </a:r>
            <a:endParaRPr lang="ru-RU" sz="3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Песня «Наступила после лета осень» </a:t>
            </a:r>
          </a:p>
          <a:p>
            <a:r>
              <a:rPr lang="ru-RU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Песня </a:t>
            </a:r>
            <a:r>
              <a:rPr lang="ru-RU" sz="3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«Разноцветная игра»</a:t>
            </a:r>
            <a:endParaRPr lang="ru-RU" sz="3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Танцы:  </a:t>
            </a:r>
            <a:r>
              <a:rPr lang="ru-RU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«Осень пришла»  (с осенними листочками</a:t>
            </a:r>
          </a:p>
          <a:p>
            <a:r>
              <a:rPr lang="ru-RU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ru-RU" sz="3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Танец «Зонтики»</a:t>
            </a:r>
            <a:endParaRPr lang="ru-RU" sz="3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Танец с султанчиками «Я рисую»</a:t>
            </a:r>
          </a:p>
          <a:p>
            <a:pPr marL="0" indent="0">
              <a:buNone/>
            </a:pPr>
            <a:r>
              <a:rPr lang="ru-RU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0" indent="0">
              <a:buNone/>
            </a:pPr>
            <a:r>
              <a:rPr lang="ru-RU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Музыкально-ритмические импровизации:</a:t>
            </a:r>
            <a:endParaRPr lang="ru-RU" sz="3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«Осенний вальс» М. </a:t>
            </a:r>
            <a:r>
              <a:rPr lang="ru-RU" sz="3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Еремеевой</a:t>
            </a:r>
            <a:r>
              <a:rPr lang="ru-RU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(листья)</a:t>
            </a:r>
          </a:p>
          <a:p>
            <a:r>
              <a:rPr lang="ru-RU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«Осенние зарисовки» муз. И. </a:t>
            </a:r>
            <a:r>
              <a:rPr lang="ru-RU" sz="3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Кореневской</a:t>
            </a:r>
            <a:endParaRPr lang="ru-RU" sz="3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«Оживи картинку» (танцевальное творчество)</a:t>
            </a:r>
          </a:p>
          <a:p>
            <a:r>
              <a:rPr lang="ru-RU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«Зеркало» (танцевальное-игровое творчество)</a:t>
            </a:r>
          </a:p>
          <a:p>
            <a:pPr marL="0" indent="0">
              <a:buNone/>
            </a:pPr>
            <a:r>
              <a:rPr lang="ru-RU" dirty="0"/>
              <a:t>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86037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4478" y="0"/>
            <a:ext cx="9177251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95736" y="620688"/>
            <a:ext cx="4896544" cy="5616624"/>
          </a:xfr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txBody>
          <a:bodyPr>
            <a:normAutofit fontScale="32500" lnSpcReduction="20000"/>
          </a:bodyPr>
          <a:lstStyle/>
          <a:p>
            <a:pPr marL="0" indent="0">
              <a:buNone/>
            </a:pPr>
            <a:r>
              <a:rPr lang="ru-RU" b="1" dirty="0"/>
              <a:t>                            </a:t>
            </a:r>
          </a:p>
          <a:p>
            <a:pPr marL="0" indent="0">
              <a:buNone/>
            </a:pPr>
            <a:r>
              <a:rPr lang="ru-RU" b="1" dirty="0"/>
              <a:t>                                 </a:t>
            </a:r>
            <a:r>
              <a:rPr lang="ru-RU" sz="4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Инсценировки:</a:t>
            </a:r>
            <a:endParaRPr lang="ru-RU" sz="4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«Собрание овощей»;.</a:t>
            </a:r>
            <a:endParaRPr lang="ru-RU" sz="4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Подвижные игры:</a:t>
            </a:r>
            <a:endParaRPr lang="ru-RU" sz="4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«Собери урожай», «Овощи и фрукты»,</a:t>
            </a:r>
          </a:p>
          <a:p>
            <a:r>
              <a:rPr lang="ru-RU" sz="4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«Съедобное-несъедобное» (грибы)</a:t>
            </a:r>
          </a:p>
          <a:p>
            <a:r>
              <a:rPr lang="ru-RU" sz="4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«Перелётные птицы», «С какого дерева листочек?»,</a:t>
            </a:r>
          </a:p>
          <a:p>
            <a:r>
              <a:rPr lang="ru-RU" sz="4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«Кто быстрее добежит до дерева», </a:t>
            </a:r>
          </a:p>
          <a:p>
            <a:r>
              <a:rPr lang="ru-RU" sz="4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«Солнышко и дождь»,</a:t>
            </a:r>
          </a:p>
          <a:p>
            <a:r>
              <a:rPr lang="ru-RU" sz="4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«Кто быстрее обежит лужи», </a:t>
            </a:r>
          </a:p>
          <a:p>
            <a:pPr marL="0" indent="0">
              <a:buNone/>
            </a:pPr>
            <a:r>
              <a:rPr lang="ru-RU" sz="4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0" indent="0">
              <a:buNone/>
            </a:pPr>
            <a:r>
              <a:rPr lang="ru-RU" sz="4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Физ. минутки:</a:t>
            </a:r>
            <a:endParaRPr lang="ru-RU" sz="4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«Листопад», «Дождь», «Ветер дует нам в лицо</a:t>
            </a:r>
            <a:r>
              <a:rPr lang="ru-RU" sz="4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marL="0" indent="0">
              <a:buNone/>
            </a:pPr>
            <a:endParaRPr lang="ru-RU" sz="4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  <a:r>
              <a:rPr lang="ru-RU" sz="4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Продукты проекта:</a:t>
            </a:r>
            <a:r>
              <a:rPr lang="ru-RU" sz="4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ru-RU" sz="4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Выставки:</a:t>
            </a:r>
            <a:endParaRPr lang="ru-RU" sz="4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«Мы корзиночки несём» (изо, аппликация)</a:t>
            </a:r>
          </a:p>
          <a:p>
            <a:r>
              <a:rPr lang="ru-RU" sz="4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«Дары осени» (лепка, конструирование)</a:t>
            </a:r>
          </a:p>
          <a:p>
            <a:pPr marL="0" indent="0">
              <a:buNone/>
            </a:pPr>
            <a:endParaRPr lang="ru-RU" sz="43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Праздник</a:t>
            </a:r>
            <a:r>
              <a:rPr lang="ru-RU" sz="4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«Краски Осени»</a:t>
            </a:r>
          </a:p>
          <a:p>
            <a:endParaRPr lang="ru-RU" sz="4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endParaRPr lang="ru-RU" sz="4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4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0778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C14DA203-0FEE-44AA-9537-EE68414FA9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sp>
        <p:nvSpPr>
          <p:cNvPr id="5" name="Заголовок 4">
            <a:extLst>
              <a:ext uri="{FF2B5EF4-FFF2-40B4-BE49-F238E27FC236}">
                <a16:creationId xmlns="" xmlns:a16="http://schemas.microsoft.com/office/drawing/2014/main" id="{C72FADB1-6696-4C99-9894-D72ACF7CE7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 fontScale="90000"/>
          </a:bodyPr>
          <a:lstStyle/>
          <a:p>
            <a:pPr algn="l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№1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Сценарий праздника</a:t>
            </a:r>
            <a:b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«Краски Осени»</a:t>
            </a:r>
            <a:endParaRPr lang="ru-RU" sz="27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491880" y="137319"/>
            <a:ext cx="5189328" cy="6583362"/>
          </a:xfr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694052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4478" y="0"/>
            <a:ext cx="9177251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7849" y="310188"/>
            <a:ext cx="4848301" cy="6215156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</p:pic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457200" y="5877272"/>
            <a:ext cx="45719" cy="248891"/>
          </a:xfrm>
        </p:spPr>
        <p:txBody>
          <a:bodyPr>
            <a:normAutofit fontScale="325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71410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4478" y="0"/>
            <a:ext cx="9177251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57200" y="5968983"/>
            <a:ext cx="46038" cy="65121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7849" y="274638"/>
            <a:ext cx="4848301" cy="639472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2637992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314</TotalTime>
  <Words>753</Words>
  <Application>Microsoft Office PowerPoint</Application>
  <PresentationFormat>Экран (4:3)</PresentationFormat>
  <Paragraphs>134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1" baseType="lpstr">
      <vt:lpstr>Arial</vt:lpstr>
      <vt:lpstr>Calibri</vt:lpstr>
      <vt:lpstr>Times New Roman</vt:lpstr>
      <vt:lpstr>Тема Office</vt:lpstr>
      <vt:lpstr>Тема проекта: «Музыкальные краски осени»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Приложение №1  Сценарий праздника «Краски Осени»</vt:lpstr>
      <vt:lpstr>Презентация PowerPoint</vt:lpstr>
      <vt:lpstr>Презентация PowerPoint</vt:lpstr>
      <vt:lpstr>Приложение №2   ФОТООТЧЕТ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проекта: «Музыкальные краски осени» </dc:title>
  <dc:creator>larigun larigun</dc:creator>
  <cp:lastModifiedBy>RePack by Diakov</cp:lastModifiedBy>
  <cp:revision>27</cp:revision>
  <dcterms:created xsi:type="dcterms:W3CDTF">2019-02-01T17:11:19Z</dcterms:created>
  <dcterms:modified xsi:type="dcterms:W3CDTF">2019-02-04T09:19:28Z</dcterms:modified>
</cp:coreProperties>
</file>