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7" r:id="rId4"/>
    <p:sldId id="276" r:id="rId5"/>
    <p:sldId id="257" r:id="rId6"/>
    <p:sldId id="260" r:id="rId7"/>
    <p:sldId id="261" r:id="rId8"/>
    <p:sldId id="262" r:id="rId9"/>
    <p:sldId id="263" r:id="rId10"/>
    <p:sldId id="266" r:id="rId11"/>
    <p:sldId id="267" r:id="rId12"/>
    <p:sldId id="272" r:id="rId13"/>
    <p:sldId id="273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9" d="100"/>
          <a:sy n="79" d="100"/>
        </p:scale>
        <p:origin x="-383" y="-2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5D92D-8ABC-4B06-8953-353528860012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E1A5A-68D4-4964-8C08-4ECD06B4CD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134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5D92D-8ABC-4B06-8953-353528860012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E1A5A-68D4-4964-8C08-4ECD06B4CD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402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5D92D-8ABC-4B06-8953-353528860012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E1A5A-68D4-4964-8C08-4ECD06B4CD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62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5D92D-8ABC-4B06-8953-353528860012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E1A5A-68D4-4964-8C08-4ECD06B4CD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740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5D92D-8ABC-4B06-8953-353528860012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E1A5A-68D4-4964-8C08-4ECD06B4CD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747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5D92D-8ABC-4B06-8953-353528860012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E1A5A-68D4-4964-8C08-4ECD06B4CD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652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5D92D-8ABC-4B06-8953-353528860012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E1A5A-68D4-4964-8C08-4ECD06B4CD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835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5D92D-8ABC-4B06-8953-353528860012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E1A5A-68D4-4964-8C08-4ECD06B4CD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673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5D92D-8ABC-4B06-8953-353528860012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E1A5A-68D4-4964-8C08-4ECD06B4CD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686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5D92D-8ABC-4B06-8953-353528860012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E1A5A-68D4-4964-8C08-4ECD06B4CD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106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5D92D-8ABC-4B06-8953-353528860012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E1A5A-68D4-4964-8C08-4ECD06B4CD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940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5D92D-8ABC-4B06-8953-353528860012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E1A5A-68D4-4964-8C08-4ECD06B4CD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370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8.jpe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37.JP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2.jpe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41.jpe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7.jpg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46.JP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43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jpg"/><Relationship Id="rId12" Type="http://schemas.openxmlformats.org/officeDocument/2006/relationships/image" Target="../media/image11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.jpeg"/><Relationship Id="rId11" Type="http://schemas.openxmlformats.org/officeDocument/2006/relationships/image" Target="../media/image10.jpeg"/><Relationship Id="rId5" Type="http://schemas.openxmlformats.org/officeDocument/2006/relationships/image" Target="../media/image5.jpeg"/><Relationship Id="rId10" Type="http://schemas.openxmlformats.org/officeDocument/2006/relationships/slide" Target="slide2.xml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jpe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4.jpg"/><Relationship Id="rId11" Type="http://schemas.openxmlformats.org/officeDocument/2006/relationships/image" Target="../media/image11.png"/><Relationship Id="rId5" Type="http://schemas.openxmlformats.org/officeDocument/2006/relationships/image" Target="../media/image13.jpeg"/><Relationship Id="rId10" Type="http://schemas.openxmlformats.org/officeDocument/2006/relationships/image" Target="../media/image17.jpeg"/><Relationship Id="rId4" Type="http://schemas.openxmlformats.org/officeDocument/2006/relationships/image" Target="../media/image12.pn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1.jpe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0.jpeg"/><Relationship Id="rId11" Type="http://schemas.openxmlformats.org/officeDocument/2006/relationships/image" Target="../media/image11.png"/><Relationship Id="rId5" Type="http://schemas.openxmlformats.org/officeDocument/2006/relationships/image" Target="../media/image19.jpg"/><Relationship Id="rId10" Type="http://schemas.openxmlformats.org/officeDocument/2006/relationships/image" Target="../media/image24.jpeg"/><Relationship Id="rId4" Type="http://schemas.openxmlformats.org/officeDocument/2006/relationships/image" Target="../media/image18.png"/><Relationship Id="rId9" Type="http://schemas.openxmlformats.org/officeDocument/2006/relationships/image" Target="../media/image23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6.jpe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2.jpeg"/><Relationship Id="rId5" Type="http://schemas.openxmlformats.org/officeDocument/2006/relationships/image" Target="../media/image19.jpg"/><Relationship Id="rId10" Type="http://schemas.openxmlformats.org/officeDocument/2006/relationships/image" Target="../media/image11.png"/><Relationship Id="rId4" Type="http://schemas.openxmlformats.org/officeDocument/2006/relationships/image" Target="../media/image25.jpeg"/><Relationship Id="rId9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3.jp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11.png"/><Relationship Id="rId4" Type="http://schemas.openxmlformats.org/officeDocument/2006/relationships/image" Target="../media/image28.jpeg"/><Relationship Id="rId9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jpe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9.jpg"/><Relationship Id="rId11" Type="http://schemas.openxmlformats.org/officeDocument/2006/relationships/image" Target="../media/image11.png"/><Relationship Id="rId5" Type="http://schemas.openxmlformats.org/officeDocument/2006/relationships/image" Target="../media/image32.jpeg"/><Relationship Id="rId10" Type="http://schemas.openxmlformats.org/officeDocument/2006/relationships/image" Target="../media/image24.jpeg"/><Relationship Id="rId4" Type="http://schemas.openxmlformats.org/officeDocument/2006/relationships/image" Target="../media/image31.jpeg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4.jpe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4.jpeg"/><Relationship Id="rId5" Type="http://schemas.openxmlformats.org/officeDocument/2006/relationships/image" Target="../media/image23.jpg"/><Relationship Id="rId10" Type="http://schemas.openxmlformats.org/officeDocument/2006/relationships/image" Target="../media/image11.png"/><Relationship Id="rId4" Type="http://schemas.openxmlformats.org/officeDocument/2006/relationships/image" Target="../media/image33.jpe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0769" y="77917"/>
            <a:ext cx="5693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игра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старшего возраста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513685" y="875527"/>
            <a:ext cx="101980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«Что </a:t>
            </a:r>
            <a:r>
              <a:rPr lang="ru-RU" sz="8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такое </a:t>
            </a:r>
          </a:p>
          <a:p>
            <a:pPr algn="ctr"/>
            <a:r>
              <a:rPr lang="ru-RU" sz="8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спорт?»</a:t>
            </a:r>
            <a:endParaRPr lang="ru-RU" sz="8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36124" y="5798793"/>
            <a:ext cx="7083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Составитель: инструктор по ФК </a:t>
            </a:r>
            <a:endParaRPr lang="ru-RU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№18 «Остров Сокровищ» </a:t>
            </a:r>
          </a:p>
          <a:p>
            <a:pPr algn="r"/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Макян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Сафие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Рамазановна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Новая запись (online-audio-converter.com)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86615" y="-358646"/>
            <a:ext cx="436563" cy="43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32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7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904509" y="1678909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его кручу рукой,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ногой,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 талии кручу,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ронять я не хочу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686063"/>
            <a:ext cx="2812845" cy="23557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077" y="744559"/>
            <a:ext cx="2764357" cy="25192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209" y="872084"/>
            <a:ext cx="2812845" cy="2538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907" y="3630187"/>
            <a:ext cx="2764357" cy="24116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Стрелка вправо 7"/>
          <p:cNvSpPr/>
          <p:nvPr/>
        </p:nvSpPr>
        <p:spPr>
          <a:xfrm>
            <a:off x="11181047" y="2982832"/>
            <a:ext cx="881081" cy="86534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страиваемая 5">
            <a:hlinkClick r:id="" action="ppaction://hlinkshowjump?jump=nextslide" highlightClick="1"/>
          </p:cNvPr>
          <p:cNvSpPr/>
          <p:nvPr/>
        </p:nvSpPr>
        <p:spPr>
          <a:xfrm>
            <a:off x="11139054" y="2879238"/>
            <a:ext cx="928255" cy="9861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Новая запись 6 (online-audio-converter.com)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370751" y="-472792"/>
            <a:ext cx="436563" cy="43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44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5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87277" y="2772383"/>
            <a:ext cx="37037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вприпрыжку, то вприсядку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делают ...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46" y="734291"/>
            <a:ext cx="3061855" cy="2296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056" y="713510"/>
            <a:ext cx="3089564" cy="23171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669" y="3574474"/>
            <a:ext cx="3149608" cy="2384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184" y="3617408"/>
            <a:ext cx="3006436" cy="23414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Стрелка вправо 7"/>
          <p:cNvSpPr/>
          <p:nvPr/>
        </p:nvSpPr>
        <p:spPr>
          <a:xfrm>
            <a:off x="11181047" y="2982832"/>
            <a:ext cx="881081" cy="86534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страиваемая 8">
            <a:hlinkClick r:id="" action="ppaction://hlinkshowjump?jump=nextslide" highlightClick="1"/>
          </p:cNvPr>
          <p:cNvSpPr/>
          <p:nvPr/>
        </p:nvSpPr>
        <p:spPr>
          <a:xfrm>
            <a:off x="11180620" y="3030683"/>
            <a:ext cx="1011379" cy="84859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Новая запись 5 (online-audio-converter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635838" y="-318279"/>
            <a:ext cx="436563" cy="43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0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75858" y="2653584"/>
            <a:ext cx="40545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Ног от радости не чуя,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горки страшной вниз лечу я.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 мне спорт родней и ближе,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помог мне, дети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?...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347" y="3454200"/>
            <a:ext cx="2798617" cy="25977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71" y="773368"/>
            <a:ext cx="2800330" cy="26188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36" y="711416"/>
            <a:ext cx="2750128" cy="24404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71" y="3663869"/>
            <a:ext cx="2800329" cy="2492268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>
            <a:off x="11181047" y="2982832"/>
            <a:ext cx="881081" cy="86534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страиваемая 5">
            <a:hlinkClick r:id="" action="ppaction://hlinkshowjump?jump=nextslide" highlightClick="1"/>
          </p:cNvPr>
          <p:cNvSpPr/>
          <p:nvPr/>
        </p:nvSpPr>
        <p:spPr>
          <a:xfrm>
            <a:off x="11181048" y="2978727"/>
            <a:ext cx="886262" cy="99829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Новая запись 7 (online-audio-converter.com)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983099" y="-436563"/>
            <a:ext cx="436563" cy="43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84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3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645" y="1081663"/>
            <a:ext cx="5284824" cy="4694673"/>
          </a:xfrm>
          <a:prstGeom prst="rect">
            <a:avLst/>
          </a:prstGeom>
        </p:spPr>
      </p:pic>
      <p:pic>
        <p:nvPicPr>
          <p:cNvPr id="4" name="zvuk-aplodismentov-i-ovaci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57219" y="-436563"/>
            <a:ext cx="436563" cy="43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04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99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294626" y="284673"/>
            <a:ext cx="971334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</a:rPr>
              <a:t>Задачи:</a:t>
            </a:r>
          </a:p>
          <a:p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- формировать потребность о здоровом образе жизни;</a:t>
            </a:r>
          </a:p>
          <a:p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- обогатить и систематизировать знания детей о видах спорта, спортивном инвентаре;</a:t>
            </a:r>
          </a:p>
          <a:p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- развивать положительную мотивацию к занятиям спортом;</a:t>
            </a:r>
          </a:p>
          <a:p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- научить ориентироваться в разных видах спорта;</a:t>
            </a:r>
          </a:p>
          <a:p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- формировать интерес ребенка к определённому виду спорта;</a:t>
            </a:r>
          </a:p>
        </p:txBody>
      </p:sp>
    </p:spTree>
    <p:extLst>
      <p:ext uri="{BB962C8B-B14F-4D97-AF65-F5344CB8AC3E}">
        <p14:creationId xmlns:p14="http://schemas.microsoft.com/office/powerpoint/2010/main" val="81877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541" y="482869"/>
            <a:ext cx="2679573" cy="27826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46" y="3748372"/>
            <a:ext cx="2401939" cy="2223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93" t="-7740" r="1293" b="8305"/>
          <a:stretch/>
        </p:blipFill>
        <p:spPr>
          <a:xfrm>
            <a:off x="913619" y="674215"/>
            <a:ext cx="2353483" cy="23999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117" y="3744132"/>
            <a:ext cx="2382982" cy="2223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0" t="-8982" r="640" b="8982"/>
          <a:stretch/>
        </p:blipFill>
        <p:spPr>
          <a:xfrm>
            <a:off x="6546984" y="3265503"/>
            <a:ext cx="2164382" cy="25668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950" y="3744132"/>
            <a:ext cx="2020041" cy="23271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Стрелка вправо 11"/>
          <p:cNvSpPr/>
          <p:nvPr/>
        </p:nvSpPr>
        <p:spPr>
          <a:xfrm>
            <a:off x="11181047" y="2982832"/>
            <a:ext cx="881081" cy="86534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настраиваемая 2">
            <a:hlinkClick r:id="rId10" action="ppaction://hlinksldjump" highlightClick="1"/>
          </p:cNvPr>
          <p:cNvSpPr/>
          <p:nvPr/>
        </p:nvSpPr>
        <p:spPr>
          <a:xfrm>
            <a:off x="11157264" y="2982832"/>
            <a:ext cx="910045" cy="91029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645" y="803680"/>
            <a:ext cx="2021710" cy="22704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Новая запись 2 (online-audio-converter.com)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006356" y="-399437"/>
            <a:ext cx="436563" cy="43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5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2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10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347" y="388285"/>
            <a:ext cx="3027218" cy="30272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025" y="3681096"/>
            <a:ext cx="1685494" cy="23614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15" y="641168"/>
            <a:ext cx="1732246" cy="22799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253" y="2771958"/>
            <a:ext cx="1780625" cy="22704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79" y="3681096"/>
            <a:ext cx="2191399" cy="23614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176" y="839575"/>
            <a:ext cx="1691075" cy="22022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010" y="2677644"/>
            <a:ext cx="1791498" cy="24591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Стрелка вправо 9"/>
          <p:cNvSpPr/>
          <p:nvPr/>
        </p:nvSpPr>
        <p:spPr>
          <a:xfrm>
            <a:off x="11181047" y="2982832"/>
            <a:ext cx="881081" cy="86534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страиваемая 10">
            <a:hlinkClick r:id="" action="ppaction://hlinkshowjump?jump=nextslide" highlightClick="1"/>
          </p:cNvPr>
          <p:cNvSpPr/>
          <p:nvPr/>
        </p:nvSpPr>
        <p:spPr>
          <a:xfrm>
            <a:off x="11158519" y="3041853"/>
            <a:ext cx="894936" cy="82356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Новая запись 3 (online-audio-converter.com)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740606" y="-427393"/>
            <a:ext cx="436563" cy="43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14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3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97290" y="1119116"/>
            <a:ext cx="7424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230" y="2076141"/>
            <a:ext cx="2013069" cy="24205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382" y="1003287"/>
            <a:ext cx="2380583" cy="15870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553" y="3195860"/>
            <a:ext cx="1840437" cy="26017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435" y="4194689"/>
            <a:ext cx="2670879" cy="17794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435" y="697249"/>
            <a:ext cx="2320827" cy="154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682" y="844833"/>
            <a:ext cx="2483523" cy="16669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Стрелка вправо 11"/>
          <p:cNvSpPr/>
          <p:nvPr/>
        </p:nvSpPr>
        <p:spPr>
          <a:xfrm>
            <a:off x="11181047" y="2982832"/>
            <a:ext cx="881081" cy="86534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страиваемая 8">
            <a:hlinkClick r:id="" action="ppaction://hlinkshowjump?jump=nextslide" highlightClick="1"/>
          </p:cNvPr>
          <p:cNvSpPr/>
          <p:nvPr/>
        </p:nvSpPr>
        <p:spPr>
          <a:xfrm>
            <a:off x="11170454" y="2992582"/>
            <a:ext cx="868512" cy="87283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383" y="3286437"/>
            <a:ext cx="1957813" cy="26017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Новая запись 4 (online-audio-converter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275906" y="-337886"/>
            <a:ext cx="436563" cy="43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12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2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022E-16 L 0.24596 -0.1895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92" y="-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10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158" y="1930808"/>
            <a:ext cx="1946563" cy="1946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229" y="3877372"/>
            <a:ext cx="2642582" cy="17617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208" y="1123344"/>
            <a:ext cx="2595760" cy="19357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340" y="3943827"/>
            <a:ext cx="2676628" cy="17665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880" y="4378036"/>
            <a:ext cx="2717698" cy="18106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Стрелка вправо 10"/>
          <p:cNvSpPr/>
          <p:nvPr/>
        </p:nvSpPr>
        <p:spPr>
          <a:xfrm>
            <a:off x="11181047" y="2982832"/>
            <a:ext cx="881081" cy="86534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настраиваемая 2">
            <a:hlinkClick r:id="" action="ppaction://hlinkshowjump?jump=nextslide" highlightClick="1"/>
          </p:cNvPr>
          <p:cNvSpPr/>
          <p:nvPr/>
        </p:nvSpPr>
        <p:spPr>
          <a:xfrm>
            <a:off x="11108810" y="2982832"/>
            <a:ext cx="953318" cy="89453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018" y="1106896"/>
            <a:ext cx="2823792" cy="19521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Новая запись 4 (online-audio-converter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275906" y="-337886"/>
            <a:ext cx="436563" cy="43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82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2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L -0.24648 0.0983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31" y="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10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porttovary59.ru/uploads/palki-lyzhnye-x400-100-steklovolokno-st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848" y="3535457"/>
            <a:ext cx="2114695" cy="1780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08" y="884501"/>
            <a:ext cx="2772795" cy="18456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496" y="3152431"/>
            <a:ext cx="1840437" cy="27961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247" y="898449"/>
            <a:ext cx="2877835" cy="19315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355" y="884501"/>
            <a:ext cx="2649682" cy="17664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269" y="3346839"/>
            <a:ext cx="1957813" cy="26017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Стрелка вправо 8"/>
          <p:cNvSpPr/>
          <p:nvPr/>
        </p:nvSpPr>
        <p:spPr>
          <a:xfrm>
            <a:off x="11181047" y="2982832"/>
            <a:ext cx="881081" cy="86534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страиваемая 6">
            <a:hlinkClick r:id="" action="ppaction://hlinkshowjump?jump=nextslide" highlightClick="1"/>
          </p:cNvPr>
          <p:cNvSpPr/>
          <p:nvPr/>
        </p:nvSpPr>
        <p:spPr>
          <a:xfrm>
            <a:off x="11139055" y="2964873"/>
            <a:ext cx="928254" cy="92825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Новая запись 4 (online-audio-converter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275906" y="-337886"/>
            <a:ext cx="436563" cy="43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43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2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07407E-6 L 0.24205 0.3365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96" y="1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10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marketpic/203634/market_c5NPTJpDv-7y3WXuFodBdA/ori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586" y="2714144"/>
            <a:ext cx="1774825" cy="13311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ovsmo.ru/wp-content/uploads/2017/11/Bo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908" y="4157663"/>
            <a:ext cx="2419349" cy="181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288" y="1303185"/>
            <a:ext cx="2649682" cy="17664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218" y="4157663"/>
            <a:ext cx="2456641" cy="17028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799" y="4247253"/>
            <a:ext cx="2670879" cy="17794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740" y="835851"/>
            <a:ext cx="2636519" cy="16478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992" y="813758"/>
            <a:ext cx="1957813" cy="26017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Стрелка вправо 10"/>
          <p:cNvSpPr/>
          <p:nvPr/>
        </p:nvSpPr>
        <p:spPr>
          <a:xfrm>
            <a:off x="11181047" y="2982832"/>
            <a:ext cx="881081" cy="86534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настраиваемая 2">
            <a:hlinkClick r:id="" action="ppaction://hlinkshowjump?jump=nextslide" highlightClick="1"/>
          </p:cNvPr>
          <p:cNvSpPr/>
          <p:nvPr/>
        </p:nvSpPr>
        <p:spPr>
          <a:xfrm>
            <a:off x="11127970" y="2951018"/>
            <a:ext cx="1064030" cy="90054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Новая запись 4 (online-audio-converter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275906" y="-337886"/>
            <a:ext cx="436563" cy="43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81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2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0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0 L -0.16654 0.1740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10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363" y="1926474"/>
            <a:ext cx="1987323" cy="17806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" y="868108"/>
            <a:ext cx="2717569" cy="18239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358" y="3286437"/>
            <a:ext cx="1695001" cy="25751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617" y="3286437"/>
            <a:ext cx="1957813" cy="26017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556" y="868108"/>
            <a:ext cx="2628607" cy="17524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584" y="4219543"/>
            <a:ext cx="2670879" cy="17794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Стрелка вправо 8"/>
          <p:cNvSpPr/>
          <p:nvPr/>
        </p:nvSpPr>
        <p:spPr>
          <a:xfrm>
            <a:off x="11181047" y="2982832"/>
            <a:ext cx="881081" cy="86534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страиваемая 9">
            <a:hlinkClick r:id="" action="ppaction://hlinkshowjump?jump=nextslide" highlightClick="1"/>
          </p:cNvPr>
          <p:cNvSpPr/>
          <p:nvPr/>
        </p:nvSpPr>
        <p:spPr>
          <a:xfrm>
            <a:off x="11180618" y="2964873"/>
            <a:ext cx="858982" cy="88669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Новая запись 4 (online-audio-converter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275906" y="-337886"/>
            <a:ext cx="436563" cy="43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02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2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0.24973 0.133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87" y="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</TotalTime>
  <Words>58</Words>
  <Application>Microsoft Office PowerPoint</Application>
  <PresentationFormat>Произвольный</PresentationFormat>
  <Paragraphs>15</Paragraphs>
  <Slides>13</Slides>
  <Notes>0</Notes>
  <HiddenSlides>0</HiddenSlides>
  <MMClips>12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Архипова</dc:creator>
  <cp:lastModifiedBy>Tatyana</cp:lastModifiedBy>
  <cp:revision>79</cp:revision>
  <dcterms:created xsi:type="dcterms:W3CDTF">2018-12-14T07:54:28Z</dcterms:created>
  <dcterms:modified xsi:type="dcterms:W3CDTF">2022-01-31T19:52:00Z</dcterms:modified>
</cp:coreProperties>
</file>