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7D9C-9CF9-4CF3-B9DE-C4226AEE7B87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E2686-4686-47AD-80D5-0B2F10979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E2686-4686-47AD-80D5-0B2F10979F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1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86_Sa_or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7147671" y="3147171"/>
            <a:ext cx="1715786" cy="2276872"/>
          </a:xfrm>
          <a:prstGeom prst="rect">
            <a:avLst/>
          </a:prstGeom>
        </p:spPr>
      </p:pic>
      <p:pic>
        <p:nvPicPr>
          <p:cNvPr id="10" name="Рисунок 9" descr="186_Sa_or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6856286" y="0"/>
            <a:ext cx="2287714" cy="1707654"/>
          </a:xfrm>
          <a:prstGeom prst="rect">
            <a:avLst/>
          </a:prstGeom>
        </p:spPr>
      </p:pic>
      <p:pic>
        <p:nvPicPr>
          <p:cNvPr id="8" name="Рисунок 7" descr="186_Sa_or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5846"/>
            <a:ext cx="2287714" cy="1707654"/>
          </a:xfrm>
          <a:prstGeom prst="rect">
            <a:avLst/>
          </a:prstGeom>
        </p:spPr>
      </p:pic>
      <p:pic>
        <p:nvPicPr>
          <p:cNvPr id="9" name="Рисунок 8" descr="186_Sa_or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337870" y="-237763"/>
            <a:ext cx="1715786" cy="227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1C447-F0CB-4808-AA80-739418E4910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2E3F93-B428-4DEE-9551-FB6C78E91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45f6_50acdd04_XXL.jp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1619672" y="573528"/>
            <a:ext cx="5256584" cy="4212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50"/>
            </a:avLst>
          </a:prstGeom>
          <a:blipFill>
            <a:blip r:embed="rId15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72372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«Игры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упражнения для развития речевого дыхания»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71550"/>
            <a:ext cx="8229600" cy="4371950"/>
          </a:xfrm>
        </p:spPr>
        <p:txBody>
          <a:bodyPr>
            <a:normAutofit fontScale="25000" lnSpcReduction="20000"/>
          </a:bodyPr>
          <a:lstStyle/>
          <a:p>
            <a:endParaRPr lang="ru-RU" sz="4400" dirty="0"/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Дыхание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одна из функций жизнеобеспечения человека. Процесс физиологического дыхания в норме осуществляется ритмично, глубина дыхания соответствует потребностям организма в кислороде.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Дыхание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процессе речи – речевое дыхание – по сравнению с физиологическим (неречевым) имеет существенные отличия. Речевое дыхание осуществляется произвольно, неречевое – автоматически. Развитие речевого дыхания у ребёнка начинается параллельно развитию речи. Уже в возрасте 3-6 месяцев идёт подготовка дыхательной системы к реализации голосовых реакций.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работе над звукопроизношением одно из основных направлений – выработка воздушной струи, которая является источником образования звуков речи. Правильное речевое дыхание обеспечивает нормальное звукообразование, создаёт условия для поддержания нормальной громкости речи, её ритмического рисунка, плавности и интонационной выразительности.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Речевое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дыхание – основа звучащей речи, а потому так важно обучить ребёнка правильному дыханию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Какие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же существуют игры для развития дыхания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«Пускание мыльных пузырей»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соревнование «Чей пузырь будет лететь дольше?»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«Цветочек»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вдохнуть и задержать дыхание – «понюхать цветочек».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«Свеча»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задуть свечу резким выдохом. Маленькие свечи можно запустить плавать в миску с водой, так ещё интереснее. Помним о технике безопасности!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«Одуванчик»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сдуть семена-пушинки: сначала сделать вдох носом, а затем плавно и длительно подуть на одуванчик.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«Бабочка»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сдуть бабочку с цветка, вырезанного из цветной бумаги и приклеенного на неё.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«Пёрышко»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сдуть пёрышко с ладони.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«Снежинка»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сдуть с ладони бумажную снежинку. Можно заменить снежинку ваткой, ватным шариком, кусочком бумажной салфетки.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«Листья летят»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вдохнуть через нос, сдуть листок с ладошки.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«Жук полетел»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сдуть бумажного жука со стола.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 «Покатай карандаш»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вдохнуть через нос и, выдыхая через рот, прокатить карандаш по столу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44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«Рыбки плавают»</a:t>
            </a:r>
            <a:r>
              <a:rPr lang="ru-RU" sz="4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- подуть на бумажную рыбку (вырезать из цветной бумаги рыбку и подвесить её за ниточку, например к люстре</a:t>
            </a:r>
            <a:r>
              <a:rPr lang="ru-RU" sz="4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  <a:endParaRPr lang="ru-RU" sz="4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3924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«Вертушки»</a:t>
            </a: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подуть на вертушку, как бы имитируя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«сильный ветер»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. Взрослый может сопровождать действия ребёнка 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стихами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Ветер, ветер, ты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могуч! Ты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гоняешь стаи туч!»</a:t>
            </a:r>
          </a:p>
          <a:p>
            <a:pPr marL="0" indent="0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 «Дудочка»/ «Свистулька»/ «Губная гармошка»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учить извлекать звук из музыкального инструмента, в который надо дуть. (Перед покупкой убедитесь, что для извлечения звука из игрушки не требуется больших усилий, что ребёнок справится сам).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«Самолёт»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подуть на бумажный самолёт, подвешенный на ниточке.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«Воздушный шарик»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подуть на воздушный шарик, соревнование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«Чей шарик полетит выше/ дальше?»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«Спортивный свисток»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- соревнование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«Чей свисток будет свистеть дольше?»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«Прокати шарик»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вдохнуть через нос и дуть на шарик, лежащий на столе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(любой лёгкий шарик)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. Можно дуть в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трубочку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(из-под сока или коктейля, а вместо шарика использовать кусочек ваты.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«Кто там?»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дуть на тонкую занавеску, чтобы посмотреть, кто за ней спрятался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(предварительно поставить за занавеску игрушку)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«Футбол»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подуть на шарик, чтобы он оказался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«в воротах»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«Ворота»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устанавливаем на столе (кубики, коробка или ворота от игры в настольный хоккей). Эту же игру можно разнообразить, дуя на шарик в трубочку.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«Сдуй снежинку»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(на прогулке)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– сдувать снег с варежки. Можно вырезать варежку из картона и сдувать с неё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«снежинку»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(кусочек ватки)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дома.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«Погрей руки»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 вдыхать через рот и дуть на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«озябшие»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руки.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«Снежок тает»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подуть на снег, выдыхая ртом, чтобы снег растаял.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«Песня ветра»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подуть на китайский колокольчик 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«песня ветра»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подвешенный на уровне лица ребёнка. Предложить подуть сильнее, чтобы звук стал громче.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«Шторм в стакане»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подуть через трубочку, чтобы вода забурлила.</a:t>
            </a:r>
          </a:p>
          <a:p>
            <a:pPr marL="0" indent="0"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• «Морской бой»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через трубочку дуть на бумажные кораблики в воде. Хорошо играть во время купания.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335</Words>
  <Application>Microsoft Office PowerPoint</Application>
  <PresentationFormat>Экран (16:9)</PresentationFormat>
  <Paragraphs>36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Консультация для родителей  «Игры и упражнения для развития речевого дыхания»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4</dc:title>
  <dc:creator>Бейгул Ольга Куприяновна</dc:creator>
  <cp:lastModifiedBy>МАДОУ18 Хариография</cp:lastModifiedBy>
  <cp:revision>10</cp:revision>
  <dcterms:created xsi:type="dcterms:W3CDTF">2018-02-10T18:07:19Z</dcterms:created>
  <dcterms:modified xsi:type="dcterms:W3CDTF">2022-03-10T10:31:28Z</dcterms:modified>
</cp:coreProperties>
</file>