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93" r:id="rId4"/>
    <p:sldId id="317" r:id="rId5"/>
    <p:sldId id="311" r:id="rId6"/>
    <p:sldId id="287" r:id="rId7"/>
    <p:sldId id="295" r:id="rId8"/>
    <p:sldId id="296" r:id="rId9"/>
    <p:sldId id="297" r:id="rId10"/>
    <p:sldId id="31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364" autoAdjust="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A2505-BC9D-4FA8-8E26-690AF37A86AC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D3DCF98-081A-4FBB-A2A8-30161A000A4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обучающие </a:t>
          </a:r>
          <a:endParaRPr lang="ru-RU" dirty="0"/>
        </a:p>
      </dgm:t>
    </dgm:pt>
    <dgm:pt modelId="{0D8055D8-E20F-4ECD-8845-B8991A98F3EE}" type="parTrans" cxnId="{E117E841-25DF-405F-85BA-069AD6443CC1}">
      <dgm:prSet/>
      <dgm:spPr/>
      <dgm:t>
        <a:bodyPr/>
        <a:lstStyle/>
        <a:p>
          <a:endParaRPr lang="ru-RU"/>
        </a:p>
      </dgm:t>
    </dgm:pt>
    <dgm:pt modelId="{14EEF131-4414-4AB7-8BED-A59244857E4D}" type="sibTrans" cxnId="{E117E841-25DF-405F-85BA-069AD6443CC1}">
      <dgm:prSet/>
      <dgm:spPr/>
      <dgm:t>
        <a:bodyPr/>
        <a:lstStyle/>
        <a:p>
          <a:endParaRPr lang="ru-RU"/>
        </a:p>
      </dgm:t>
    </dgm:pt>
    <dgm:pt modelId="{9DCADA35-6818-426B-8197-BEBEF0D07A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облегчают процесс обучения ребенка</a:t>
          </a:r>
          <a:endParaRPr lang="ru-RU" dirty="0"/>
        </a:p>
      </dgm:t>
    </dgm:pt>
    <dgm:pt modelId="{4B799D11-A62B-4192-848E-8C503024ADBD}" type="parTrans" cxnId="{CB5843F2-E61B-4CC7-B4E5-28A79D48D0ED}">
      <dgm:prSet/>
      <dgm:spPr/>
      <dgm:t>
        <a:bodyPr/>
        <a:lstStyle/>
        <a:p>
          <a:endParaRPr lang="ru-RU"/>
        </a:p>
      </dgm:t>
    </dgm:pt>
    <dgm:pt modelId="{2122EE24-5F23-4B9C-B0A1-72D487D7D842}" type="sibTrans" cxnId="{CB5843F2-E61B-4CC7-B4E5-28A79D48D0ED}">
      <dgm:prSet/>
      <dgm:spPr/>
      <dgm:t>
        <a:bodyPr/>
        <a:lstStyle/>
        <a:p>
          <a:endParaRPr lang="ru-RU"/>
        </a:p>
      </dgm:t>
    </dgm:pt>
    <dgm:pt modelId="{FBEFED4E-501B-45B7-89C2-A455F9E1E84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dirty="0"/>
        </a:p>
      </dgm:t>
    </dgm:pt>
    <dgm:pt modelId="{5941EB2A-7381-4DB1-905A-C0E6ABF55190}" type="parTrans" cxnId="{8DAD0964-6E9C-4814-BECB-3BE059C5746C}">
      <dgm:prSet/>
      <dgm:spPr/>
      <dgm:t>
        <a:bodyPr/>
        <a:lstStyle/>
        <a:p>
          <a:endParaRPr lang="ru-RU"/>
        </a:p>
      </dgm:t>
    </dgm:pt>
    <dgm:pt modelId="{554861BE-6CAD-4732-970F-FF7EB4B34825}" type="sibTrans" cxnId="{8DAD0964-6E9C-4814-BECB-3BE059C5746C}">
      <dgm:prSet/>
      <dgm:spPr/>
      <dgm:t>
        <a:bodyPr/>
        <a:lstStyle/>
        <a:p>
          <a:endParaRPr lang="ru-RU"/>
        </a:p>
      </dgm:t>
    </dgm:pt>
    <dgm:pt modelId="{AC9E2442-E3F8-4225-86EB-DD0E282B3C0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познается многогранность окружающего мира</a:t>
          </a:r>
          <a:endParaRPr lang="ru-RU" dirty="0"/>
        </a:p>
      </dgm:t>
    </dgm:pt>
    <dgm:pt modelId="{D9BE079E-E02E-466F-BDE6-5D7DFA2A8A69}" type="parTrans" cxnId="{6A485FC7-30FC-4689-870E-2C7FBFF9B51B}">
      <dgm:prSet/>
      <dgm:spPr/>
      <dgm:t>
        <a:bodyPr/>
        <a:lstStyle/>
        <a:p>
          <a:endParaRPr lang="ru-RU"/>
        </a:p>
      </dgm:t>
    </dgm:pt>
    <dgm:pt modelId="{14DB7789-F999-4342-92CA-EEF362DA9A5C}" type="sibTrans" cxnId="{6A485FC7-30FC-4689-870E-2C7FBFF9B51B}">
      <dgm:prSet/>
      <dgm:spPr/>
      <dgm:t>
        <a:bodyPr/>
        <a:lstStyle/>
        <a:p>
          <a:endParaRPr lang="ru-RU"/>
        </a:p>
      </dgm:t>
    </dgm:pt>
    <dgm:pt modelId="{684B3BD6-96F7-4CB3-BC1F-815EAFEC850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проективные</a:t>
          </a:r>
          <a:endParaRPr lang="ru-RU" dirty="0"/>
        </a:p>
      </dgm:t>
    </dgm:pt>
    <dgm:pt modelId="{3D3F4A3A-A3D4-40D0-9611-61945A9A3296}" type="parTrans" cxnId="{26324CAB-29CE-437D-B2EF-D8865759063B}">
      <dgm:prSet/>
      <dgm:spPr/>
      <dgm:t>
        <a:bodyPr/>
        <a:lstStyle/>
        <a:p>
          <a:endParaRPr lang="ru-RU"/>
        </a:p>
      </dgm:t>
    </dgm:pt>
    <dgm:pt modelId="{0ED558FB-88F3-4C00-8BDF-09327BE0A0B3}" type="sibTrans" cxnId="{26324CAB-29CE-437D-B2EF-D8865759063B}">
      <dgm:prSet/>
      <dgm:spPr/>
      <dgm:t>
        <a:bodyPr/>
        <a:lstStyle/>
        <a:p>
          <a:endParaRPr lang="ru-RU"/>
        </a:p>
      </dgm:t>
    </dgm:pt>
    <dgm:pt modelId="{6CCE5CDA-8AA3-4DBB-B3D0-DE08B486904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обеспечиваются психологическая диагностика, коррекция и развитие ребенка</a:t>
          </a:r>
          <a:endParaRPr lang="ru-RU" dirty="0"/>
        </a:p>
      </dgm:t>
    </dgm:pt>
    <dgm:pt modelId="{8110AE72-4EAF-4EC5-AC76-9CDC1597C162}" type="parTrans" cxnId="{1C04AE6B-4D18-4C01-82E3-17A0AA32B413}">
      <dgm:prSet/>
      <dgm:spPr/>
      <dgm:t>
        <a:bodyPr/>
        <a:lstStyle/>
        <a:p>
          <a:endParaRPr lang="ru-RU"/>
        </a:p>
      </dgm:t>
    </dgm:pt>
    <dgm:pt modelId="{AA23D130-D543-41A3-8B79-D22BC7C0EDEC}" type="sibTrans" cxnId="{1C04AE6B-4D18-4C01-82E3-17A0AA32B413}">
      <dgm:prSet/>
      <dgm:spPr/>
      <dgm:t>
        <a:bodyPr/>
        <a:lstStyle/>
        <a:p>
          <a:endParaRPr lang="ru-RU"/>
        </a:p>
      </dgm:t>
    </dgm:pt>
    <dgm:pt modelId="{78F69E87-780A-4B80-B9CA-35627B05E8EC}" type="pres">
      <dgm:prSet presAssocID="{7AEA2505-BC9D-4FA8-8E26-690AF37A86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46145-FCA4-4241-BD34-B9EADAFFEE32}" type="pres">
      <dgm:prSet presAssocID="{9D3DCF98-081A-4FBB-A2A8-30161A000A4B}" presName="composite" presStyleCnt="0"/>
      <dgm:spPr/>
    </dgm:pt>
    <dgm:pt modelId="{0E50B5E1-BE12-4697-82E7-79ED2FB164FD}" type="pres">
      <dgm:prSet presAssocID="{9D3DCF98-081A-4FBB-A2A8-30161A000A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6A9F4-222D-40D4-A86F-DA9A7B7C5A3A}" type="pres">
      <dgm:prSet presAssocID="{9D3DCF98-081A-4FBB-A2A8-30161A000A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28478-3400-4F35-A3E5-D01A031925CF}" type="pres">
      <dgm:prSet presAssocID="{14EEF131-4414-4AB7-8BED-A59244857E4D}" presName="space" presStyleCnt="0"/>
      <dgm:spPr/>
    </dgm:pt>
    <dgm:pt modelId="{13788472-BDF6-4867-9BE7-A7787D7A3C70}" type="pres">
      <dgm:prSet presAssocID="{FBEFED4E-501B-45B7-89C2-A455F9E1E84C}" presName="composite" presStyleCnt="0"/>
      <dgm:spPr/>
    </dgm:pt>
    <dgm:pt modelId="{CEC4C0B2-93EE-4D2D-8118-9658220381FC}" type="pres">
      <dgm:prSet presAssocID="{FBEFED4E-501B-45B7-89C2-A455F9E1E8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7442-C8FF-445C-9FFC-B558846335EF}" type="pres">
      <dgm:prSet presAssocID="{FBEFED4E-501B-45B7-89C2-A455F9E1E84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96FA1-10F1-4346-A4EE-994200B7BE66}" type="pres">
      <dgm:prSet presAssocID="{554861BE-6CAD-4732-970F-FF7EB4B34825}" presName="space" presStyleCnt="0"/>
      <dgm:spPr/>
    </dgm:pt>
    <dgm:pt modelId="{75C2C53D-3CC6-420D-BFFA-171147ADCE8C}" type="pres">
      <dgm:prSet presAssocID="{684B3BD6-96F7-4CB3-BC1F-815EAFEC8507}" presName="composite" presStyleCnt="0"/>
      <dgm:spPr/>
    </dgm:pt>
    <dgm:pt modelId="{1C563171-F72E-4CDD-A7C4-144EE82F4181}" type="pres">
      <dgm:prSet presAssocID="{684B3BD6-96F7-4CB3-BC1F-815EAFEC85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713C8-30D5-4172-AD79-456905C00DA8}" type="pres">
      <dgm:prSet presAssocID="{684B3BD6-96F7-4CB3-BC1F-815EAFEC850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5843F2-E61B-4CC7-B4E5-28A79D48D0ED}" srcId="{9D3DCF98-081A-4FBB-A2A8-30161A000A4B}" destId="{9DCADA35-6818-426B-8197-BEBEF0D07A89}" srcOrd="0" destOrd="0" parTransId="{4B799D11-A62B-4192-848E-8C503024ADBD}" sibTransId="{2122EE24-5F23-4B9C-B0A1-72D487D7D842}"/>
    <dgm:cxn modelId="{C8E50DFC-509A-4605-A99C-BA6A7B3ECBD4}" type="presOf" srcId="{6CCE5CDA-8AA3-4DBB-B3D0-DE08B4869044}" destId="{17F713C8-30D5-4172-AD79-456905C00DA8}" srcOrd="0" destOrd="0" presId="urn:microsoft.com/office/officeart/2005/8/layout/hList1"/>
    <dgm:cxn modelId="{49395B36-2672-477E-9B89-DE51FC791017}" type="presOf" srcId="{9D3DCF98-081A-4FBB-A2A8-30161A000A4B}" destId="{0E50B5E1-BE12-4697-82E7-79ED2FB164FD}" srcOrd="0" destOrd="0" presId="urn:microsoft.com/office/officeart/2005/8/layout/hList1"/>
    <dgm:cxn modelId="{E117E841-25DF-405F-85BA-069AD6443CC1}" srcId="{7AEA2505-BC9D-4FA8-8E26-690AF37A86AC}" destId="{9D3DCF98-081A-4FBB-A2A8-30161A000A4B}" srcOrd="0" destOrd="0" parTransId="{0D8055D8-E20F-4ECD-8845-B8991A98F3EE}" sibTransId="{14EEF131-4414-4AB7-8BED-A59244857E4D}"/>
    <dgm:cxn modelId="{6E88DA55-715F-444C-A9CA-33C59B3464E2}" type="presOf" srcId="{9DCADA35-6818-426B-8197-BEBEF0D07A89}" destId="{EF76A9F4-222D-40D4-A86F-DA9A7B7C5A3A}" srcOrd="0" destOrd="0" presId="urn:microsoft.com/office/officeart/2005/8/layout/hList1"/>
    <dgm:cxn modelId="{26324CAB-29CE-437D-B2EF-D8865759063B}" srcId="{7AEA2505-BC9D-4FA8-8E26-690AF37A86AC}" destId="{684B3BD6-96F7-4CB3-BC1F-815EAFEC8507}" srcOrd="2" destOrd="0" parTransId="{3D3F4A3A-A3D4-40D0-9611-61945A9A3296}" sibTransId="{0ED558FB-88F3-4C00-8BDF-09327BE0A0B3}"/>
    <dgm:cxn modelId="{9021671B-B7D6-4C6D-B205-6943F22D1F5D}" type="presOf" srcId="{7AEA2505-BC9D-4FA8-8E26-690AF37A86AC}" destId="{78F69E87-780A-4B80-B9CA-35627B05E8EC}" srcOrd="0" destOrd="0" presId="urn:microsoft.com/office/officeart/2005/8/layout/hList1"/>
    <dgm:cxn modelId="{6A485FC7-30FC-4689-870E-2C7FBFF9B51B}" srcId="{FBEFED4E-501B-45B7-89C2-A455F9E1E84C}" destId="{AC9E2442-E3F8-4225-86EB-DD0E282B3C0B}" srcOrd="0" destOrd="0" parTransId="{D9BE079E-E02E-466F-BDE6-5D7DFA2A8A69}" sibTransId="{14DB7789-F999-4342-92CA-EEF362DA9A5C}"/>
    <dgm:cxn modelId="{5A213DBC-FB48-4B6F-8B3C-C237E9245C32}" type="presOf" srcId="{684B3BD6-96F7-4CB3-BC1F-815EAFEC8507}" destId="{1C563171-F72E-4CDD-A7C4-144EE82F4181}" srcOrd="0" destOrd="0" presId="urn:microsoft.com/office/officeart/2005/8/layout/hList1"/>
    <dgm:cxn modelId="{8DAD0964-6E9C-4814-BECB-3BE059C5746C}" srcId="{7AEA2505-BC9D-4FA8-8E26-690AF37A86AC}" destId="{FBEFED4E-501B-45B7-89C2-A455F9E1E84C}" srcOrd="1" destOrd="0" parTransId="{5941EB2A-7381-4DB1-905A-C0E6ABF55190}" sibTransId="{554861BE-6CAD-4732-970F-FF7EB4B34825}"/>
    <dgm:cxn modelId="{2366FDF8-8167-403D-BF46-A155F9009653}" type="presOf" srcId="{AC9E2442-E3F8-4225-86EB-DD0E282B3C0B}" destId="{BBB17442-C8FF-445C-9FFC-B558846335EF}" srcOrd="0" destOrd="0" presId="urn:microsoft.com/office/officeart/2005/8/layout/hList1"/>
    <dgm:cxn modelId="{1C04AE6B-4D18-4C01-82E3-17A0AA32B413}" srcId="{684B3BD6-96F7-4CB3-BC1F-815EAFEC8507}" destId="{6CCE5CDA-8AA3-4DBB-B3D0-DE08B4869044}" srcOrd="0" destOrd="0" parTransId="{8110AE72-4EAF-4EC5-AC76-9CDC1597C162}" sibTransId="{AA23D130-D543-41A3-8B79-D22BC7C0EDEC}"/>
    <dgm:cxn modelId="{D45338A6-9DDB-457B-B3CE-FA512D0D70B2}" type="presOf" srcId="{FBEFED4E-501B-45B7-89C2-A455F9E1E84C}" destId="{CEC4C0B2-93EE-4D2D-8118-9658220381FC}" srcOrd="0" destOrd="0" presId="urn:microsoft.com/office/officeart/2005/8/layout/hList1"/>
    <dgm:cxn modelId="{2B1220E3-0139-4B32-9750-02864784904A}" type="presParOf" srcId="{78F69E87-780A-4B80-B9CA-35627B05E8EC}" destId="{69B46145-FCA4-4241-BD34-B9EADAFFEE32}" srcOrd="0" destOrd="0" presId="urn:microsoft.com/office/officeart/2005/8/layout/hList1"/>
    <dgm:cxn modelId="{E48BB4D8-6044-4019-A96F-F3DC86F50D45}" type="presParOf" srcId="{69B46145-FCA4-4241-BD34-B9EADAFFEE32}" destId="{0E50B5E1-BE12-4697-82E7-79ED2FB164FD}" srcOrd="0" destOrd="0" presId="urn:microsoft.com/office/officeart/2005/8/layout/hList1"/>
    <dgm:cxn modelId="{D69FBEC0-163E-43A2-93FB-CDDF9AD86577}" type="presParOf" srcId="{69B46145-FCA4-4241-BD34-B9EADAFFEE32}" destId="{EF76A9F4-222D-40D4-A86F-DA9A7B7C5A3A}" srcOrd="1" destOrd="0" presId="urn:microsoft.com/office/officeart/2005/8/layout/hList1"/>
    <dgm:cxn modelId="{861342FA-DC80-4354-B0AD-6D939D3E2422}" type="presParOf" srcId="{78F69E87-780A-4B80-B9CA-35627B05E8EC}" destId="{59D28478-3400-4F35-A3E5-D01A031925CF}" srcOrd="1" destOrd="0" presId="urn:microsoft.com/office/officeart/2005/8/layout/hList1"/>
    <dgm:cxn modelId="{8A597AE1-FD5C-4733-9DED-87234A89C3A6}" type="presParOf" srcId="{78F69E87-780A-4B80-B9CA-35627B05E8EC}" destId="{13788472-BDF6-4867-9BE7-A7787D7A3C70}" srcOrd="2" destOrd="0" presId="urn:microsoft.com/office/officeart/2005/8/layout/hList1"/>
    <dgm:cxn modelId="{EBA0CC8C-59D2-499C-9C7E-E96D28F88C99}" type="presParOf" srcId="{13788472-BDF6-4867-9BE7-A7787D7A3C70}" destId="{CEC4C0B2-93EE-4D2D-8118-9658220381FC}" srcOrd="0" destOrd="0" presId="urn:microsoft.com/office/officeart/2005/8/layout/hList1"/>
    <dgm:cxn modelId="{05120D8A-E1EE-4CED-863E-610AC4C2EA91}" type="presParOf" srcId="{13788472-BDF6-4867-9BE7-A7787D7A3C70}" destId="{BBB17442-C8FF-445C-9FFC-B558846335EF}" srcOrd="1" destOrd="0" presId="urn:microsoft.com/office/officeart/2005/8/layout/hList1"/>
    <dgm:cxn modelId="{65232EA0-D74F-4A1F-818A-3066D384FA18}" type="presParOf" srcId="{78F69E87-780A-4B80-B9CA-35627B05E8EC}" destId="{ECD96FA1-10F1-4346-A4EE-994200B7BE66}" srcOrd="3" destOrd="0" presId="urn:microsoft.com/office/officeart/2005/8/layout/hList1"/>
    <dgm:cxn modelId="{7C677FF4-CB5F-44A0-9261-FA946819AEEF}" type="presParOf" srcId="{78F69E87-780A-4B80-B9CA-35627B05E8EC}" destId="{75C2C53D-3CC6-420D-BFFA-171147ADCE8C}" srcOrd="4" destOrd="0" presId="urn:microsoft.com/office/officeart/2005/8/layout/hList1"/>
    <dgm:cxn modelId="{1726C8F1-0259-43BD-91BB-FF4DCCE01B1C}" type="presParOf" srcId="{75C2C53D-3CC6-420D-BFFA-171147ADCE8C}" destId="{1C563171-F72E-4CDD-A7C4-144EE82F4181}" srcOrd="0" destOrd="0" presId="urn:microsoft.com/office/officeart/2005/8/layout/hList1"/>
    <dgm:cxn modelId="{B9682DB2-EB80-41D3-B80C-8DEA4015CF92}" type="presParOf" srcId="{75C2C53D-3CC6-420D-BFFA-171147ADCE8C}" destId="{17F713C8-30D5-4172-AD79-456905C00D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94FA3-560B-4047-91C5-72EF0CF0B358}" type="doc">
      <dgm:prSet loTypeId="urn:microsoft.com/office/officeart/2005/8/layout/radial5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A81B48A-C0EA-47D8-B028-8AEAAD7195DA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Cambria" pitchFamily="18" charset="0"/>
            </a:rPr>
            <a:t>Преимущества использования песочной терапии</a:t>
          </a:r>
          <a:endParaRPr lang="ru-RU" dirty="0">
            <a:solidFill>
              <a:srgbClr val="FFFF00"/>
            </a:solidFill>
          </a:endParaRPr>
        </a:p>
      </dgm:t>
    </dgm:pt>
    <dgm:pt modelId="{13A8DB76-AB0F-4766-8569-0E13065518DE}" type="parTrans" cxnId="{CDC3B7E0-9EB8-4FBE-9537-D77A0349E6FE}">
      <dgm:prSet/>
      <dgm:spPr/>
      <dgm:t>
        <a:bodyPr/>
        <a:lstStyle/>
        <a:p>
          <a:endParaRPr lang="ru-RU"/>
        </a:p>
      </dgm:t>
    </dgm:pt>
    <dgm:pt modelId="{72E2FD38-64B0-481E-93FA-3582DF7786DE}" type="sibTrans" cxnId="{CDC3B7E0-9EB8-4FBE-9537-D77A0349E6FE}">
      <dgm:prSet/>
      <dgm:spPr/>
      <dgm:t>
        <a:bodyPr/>
        <a:lstStyle/>
        <a:p>
          <a:endParaRPr lang="ru-RU"/>
        </a:p>
      </dgm:t>
    </dgm:pt>
    <dgm:pt modelId="{3530E90B-4104-4FA2-A4BF-FB28D7F6D52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Повышается познавательная активность,  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желание экспериментировать и работать самостоятельно</a:t>
          </a:r>
          <a:endParaRPr lang="ru-RU" sz="1400" dirty="0">
            <a:solidFill>
              <a:schemeClr val="tx1"/>
            </a:solidFill>
          </a:endParaRPr>
        </a:p>
      </dgm:t>
    </dgm:pt>
    <dgm:pt modelId="{B5808182-C247-48BC-BAF0-D5E5EA57504B}" type="parTrans" cxnId="{F35A7250-8D88-4078-8D64-7FC16359CC9F}">
      <dgm:prSet/>
      <dgm:spPr/>
      <dgm:t>
        <a:bodyPr/>
        <a:lstStyle/>
        <a:p>
          <a:endParaRPr lang="ru-RU"/>
        </a:p>
      </dgm:t>
    </dgm:pt>
    <dgm:pt modelId="{958B40A5-BE77-4966-B47C-5C5BA5E3AA8F}" type="sibTrans" cxnId="{F35A7250-8D88-4078-8D64-7FC16359CC9F}">
      <dgm:prSet/>
      <dgm:spPr/>
      <dgm:t>
        <a:bodyPr/>
        <a:lstStyle/>
        <a:p>
          <a:endParaRPr lang="ru-RU"/>
        </a:p>
      </dgm:t>
    </dgm:pt>
    <dgm:pt modelId="{23C6253A-FBEA-421F-96F0-530569ADE0D1}">
      <dgm:prSet phldrT="[Текст]" custT="1"/>
      <dgm:spPr>
        <a:solidFill>
          <a:srgbClr val="00B050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развиваются познавательные  процессы: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-восприятие,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-внимание,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-память,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- мышление),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а также речь и моторика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/>
        </a:p>
      </dgm:t>
    </dgm:pt>
    <dgm:pt modelId="{41ADF9FD-B36B-44CB-AE31-77495F025A09}" type="parTrans" cxnId="{137AF6C6-E67A-4D76-B8FE-31F2A4B5DA61}">
      <dgm:prSet/>
      <dgm:spPr/>
      <dgm:t>
        <a:bodyPr/>
        <a:lstStyle/>
        <a:p>
          <a:endParaRPr lang="ru-RU"/>
        </a:p>
      </dgm:t>
    </dgm:pt>
    <dgm:pt modelId="{A56C6E0F-3B03-4549-80D3-075BFA27311A}" type="sibTrans" cxnId="{137AF6C6-E67A-4D76-B8FE-31F2A4B5DA61}">
      <dgm:prSet/>
      <dgm:spPr/>
      <dgm:t>
        <a:bodyPr/>
        <a:lstStyle/>
        <a:p>
          <a:endParaRPr lang="ru-RU"/>
        </a:p>
      </dgm:t>
    </dgm:pt>
    <dgm:pt modelId="{D865D5B3-F80B-4B84-8DC0-CD5C58592B90}">
      <dgm:prSet phldrT="[Текст]" custT="1"/>
      <dgm:spPr>
        <a:solidFill>
          <a:srgbClr val="C00000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развивается «тактильная» чувствительность</a:t>
          </a:r>
          <a:endParaRPr lang="ru-RU" sz="1400" dirty="0"/>
        </a:p>
      </dgm:t>
    </dgm:pt>
    <dgm:pt modelId="{96FE4D61-715E-4FFD-A6A0-E6D20E16F7ED}" type="parTrans" cxnId="{B1FE92C2-B458-4037-BD2A-947760A07D2D}">
      <dgm:prSet/>
      <dgm:spPr/>
      <dgm:t>
        <a:bodyPr/>
        <a:lstStyle/>
        <a:p>
          <a:endParaRPr lang="ru-RU"/>
        </a:p>
      </dgm:t>
    </dgm:pt>
    <dgm:pt modelId="{8B573BE9-5494-4DEC-8EA5-8F0CEF74F8C1}" type="sibTrans" cxnId="{B1FE92C2-B458-4037-BD2A-947760A07D2D}">
      <dgm:prSet/>
      <dgm:spPr/>
      <dgm:t>
        <a:bodyPr/>
        <a:lstStyle/>
        <a:p>
          <a:endParaRPr lang="ru-RU"/>
        </a:p>
      </dgm:t>
    </dgm:pt>
    <dgm:pt modelId="{784E91DF-8090-4F3D-A0C6-A723EEE4524F}">
      <dgm:prSet custT="1"/>
      <dgm:spPr>
        <a:solidFill>
          <a:srgbClr val="FFC000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песок «заземляет» отрицательную энергию</a:t>
          </a:r>
          <a:r>
            <a:rPr lang="ru-RU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100" dirty="0">
            <a:solidFill>
              <a:srgbClr val="FF0000"/>
            </a:solidFill>
          </a:endParaRPr>
        </a:p>
      </dgm:t>
    </dgm:pt>
    <dgm:pt modelId="{F1729756-4FCC-4D2F-8D29-4F60D118409C}" type="parTrans" cxnId="{5F90B438-91FF-46EB-874E-2CF660A446B1}">
      <dgm:prSet/>
      <dgm:spPr/>
      <dgm:t>
        <a:bodyPr/>
        <a:lstStyle/>
        <a:p>
          <a:endParaRPr lang="ru-RU"/>
        </a:p>
      </dgm:t>
    </dgm:pt>
    <dgm:pt modelId="{D9C3C6A3-204E-4273-ACC7-68B6A02AF161}" type="sibTrans" cxnId="{5F90B438-91FF-46EB-874E-2CF660A446B1}">
      <dgm:prSet/>
      <dgm:spPr/>
      <dgm:t>
        <a:bodyPr/>
        <a:lstStyle/>
        <a:p>
          <a:endParaRPr lang="ru-RU"/>
        </a:p>
      </dgm:t>
    </dgm:pt>
    <dgm:pt modelId="{14712456-AE43-4539-87AA-F9E87609C8FC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Способствует развитию сюжетно-ролевой игры и коммуникативных навыков ребёнка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/>
        </a:p>
      </dgm:t>
    </dgm:pt>
    <dgm:pt modelId="{9CD235AB-B895-466B-938B-93DDDD181967}" type="sibTrans" cxnId="{344C753A-B348-4C7B-9B3E-F09890F83DDD}">
      <dgm:prSet/>
      <dgm:spPr/>
      <dgm:t>
        <a:bodyPr/>
        <a:lstStyle/>
        <a:p>
          <a:endParaRPr lang="ru-RU"/>
        </a:p>
      </dgm:t>
    </dgm:pt>
    <dgm:pt modelId="{6D8C30DF-C85F-466F-8CD1-67A717E60C58}" type="parTrans" cxnId="{344C753A-B348-4C7B-9B3E-F09890F83DDD}">
      <dgm:prSet/>
      <dgm:spPr/>
      <dgm:t>
        <a:bodyPr/>
        <a:lstStyle/>
        <a:p>
          <a:endParaRPr lang="ru-RU"/>
        </a:p>
      </dgm:t>
    </dgm:pt>
    <dgm:pt modelId="{F064EC9E-37F1-4636-AFDB-8D732D325978}" type="pres">
      <dgm:prSet presAssocID="{5ED94FA3-560B-4047-91C5-72EF0CF0B3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3EFEB-39AE-443E-BFC1-3476864022B1}" type="pres">
      <dgm:prSet presAssocID="{9A81B48A-C0EA-47D8-B028-8AEAAD7195DA}" presName="centerShape" presStyleLbl="node0" presStyleIdx="0" presStyleCnt="1" custScaleX="141158"/>
      <dgm:spPr/>
      <dgm:t>
        <a:bodyPr/>
        <a:lstStyle/>
        <a:p>
          <a:endParaRPr lang="ru-RU"/>
        </a:p>
      </dgm:t>
    </dgm:pt>
    <dgm:pt modelId="{ACE2AA40-CD33-429E-BE6E-E21594CB290E}" type="pres">
      <dgm:prSet presAssocID="{B5808182-C247-48BC-BAF0-D5E5EA57504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3989DDE-FA8C-4FE4-A8D8-6DEBB9FFB8C3}" type="pres">
      <dgm:prSet presAssocID="{B5808182-C247-48BC-BAF0-D5E5EA5750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3928F89-44A5-41A3-9DF2-FBD47B8259CA}" type="pres">
      <dgm:prSet presAssocID="{3530E90B-4104-4FA2-A4BF-FB28D7F6D52F}" presName="node" presStyleLbl="node1" presStyleIdx="0" presStyleCnt="5" custScaleX="145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344FC-9962-4F21-9B79-7B359FBC447C}" type="pres">
      <dgm:prSet presAssocID="{41ADF9FD-B36B-44CB-AE31-77495F025A0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8C13F96-A429-4E34-9489-63C3AD55A2A9}" type="pres">
      <dgm:prSet presAssocID="{41ADF9FD-B36B-44CB-AE31-77495F025A0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741D574-7049-4B9E-AEC4-A508151BF578}" type="pres">
      <dgm:prSet presAssocID="{23C6253A-FBEA-421F-96F0-530569ADE0D1}" presName="node" presStyleLbl="node1" presStyleIdx="1" presStyleCnt="5" custScaleX="153095" custScaleY="104291" custRadScaleRad="113513" custRadScaleInc="6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90151-EB05-4723-BB77-2103A1E4D2AD}" type="pres">
      <dgm:prSet presAssocID="{6D8C30DF-C85F-466F-8CD1-67A717E60C5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B97C8EF-C8E3-4A2E-8BB7-0C90D4E9E3BC}" type="pres">
      <dgm:prSet presAssocID="{6D8C30DF-C85F-466F-8CD1-67A717E60C5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87CAB4C-F14A-43DD-83BE-D885D9FF9A69}" type="pres">
      <dgm:prSet presAssocID="{14712456-AE43-4539-87AA-F9E87609C8FC}" presName="node" presStyleLbl="node1" presStyleIdx="2" presStyleCnt="5" custScaleX="150816" custRadScaleRad="106839" custRadScaleInc="-38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6F771-9A9A-43F5-A875-9ACC5D095CDE}" type="pres">
      <dgm:prSet presAssocID="{96FE4D61-715E-4FFD-A6A0-E6D20E16F7ED}" presName="parTrans" presStyleLbl="sibTrans2D1" presStyleIdx="3" presStyleCnt="5" custLinFactNeighborX="29162" custLinFactNeighborY="20285"/>
      <dgm:spPr/>
      <dgm:t>
        <a:bodyPr/>
        <a:lstStyle/>
        <a:p>
          <a:endParaRPr lang="ru-RU"/>
        </a:p>
      </dgm:t>
    </dgm:pt>
    <dgm:pt modelId="{98CB7E85-CC40-47D8-ACEC-5E2E7BB84508}" type="pres">
      <dgm:prSet presAssocID="{96FE4D61-715E-4FFD-A6A0-E6D20E16F7E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380D438-BC5B-42F4-A7E9-4FB63B65FBEB}" type="pres">
      <dgm:prSet presAssocID="{D865D5B3-F80B-4B84-8DC0-CD5C58592B90}" presName="node" presStyleLbl="node1" presStyleIdx="3" presStyleCnt="5" custScaleX="144987" custRadScaleRad="106636" custRadScaleInc="33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9DB85-67B4-4ACF-AF04-BB930F239E0D}" type="pres">
      <dgm:prSet presAssocID="{F1729756-4FCC-4D2F-8D29-4F60D118409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1449462-06B5-4954-A496-EA68EA2E6581}" type="pres">
      <dgm:prSet presAssocID="{F1729756-4FCC-4D2F-8D29-4F60D118409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6B2BEE3-04D7-4135-9B82-9B1D430DA4AA}" type="pres">
      <dgm:prSet presAssocID="{784E91DF-8090-4F3D-A0C6-A723EEE4524F}" presName="node" presStyleLbl="node1" presStyleIdx="4" presStyleCnt="5" custScaleX="144979" custRadScaleRad="116540" custRadScaleInc="-16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31917-F149-4BA1-B3E0-8E42585A52D0}" type="presOf" srcId="{9A81B48A-C0EA-47D8-B028-8AEAAD7195DA}" destId="{8A63EFEB-39AE-443E-BFC1-3476864022B1}" srcOrd="0" destOrd="0" presId="urn:microsoft.com/office/officeart/2005/8/layout/radial5"/>
    <dgm:cxn modelId="{2B0E7A63-0635-421E-A307-FB0B9D0956CD}" type="presOf" srcId="{96FE4D61-715E-4FFD-A6A0-E6D20E16F7ED}" destId="{7C06F771-9A9A-43F5-A875-9ACC5D095CDE}" srcOrd="0" destOrd="0" presId="urn:microsoft.com/office/officeart/2005/8/layout/radial5"/>
    <dgm:cxn modelId="{F35A7250-8D88-4078-8D64-7FC16359CC9F}" srcId="{9A81B48A-C0EA-47D8-B028-8AEAAD7195DA}" destId="{3530E90B-4104-4FA2-A4BF-FB28D7F6D52F}" srcOrd="0" destOrd="0" parTransId="{B5808182-C247-48BC-BAF0-D5E5EA57504B}" sibTransId="{958B40A5-BE77-4966-B47C-5C5BA5E3AA8F}"/>
    <dgm:cxn modelId="{D40FD94D-DC60-4262-8F99-4B92E90E4863}" type="presOf" srcId="{F1729756-4FCC-4D2F-8D29-4F60D118409C}" destId="{A1449462-06B5-4954-A496-EA68EA2E6581}" srcOrd="1" destOrd="0" presId="urn:microsoft.com/office/officeart/2005/8/layout/radial5"/>
    <dgm:cxn modelId="{A67521A7-BEDB-434B-9005-35AB6B95C57C}" type="presOf" srcId="{5ED94FA3-560B-4047-91C5-72EF0CF0B358}" destId="{F064EC9E-37F1-4636-AFDB-8D732D325978}" srcOrd="0" destOrd="0" presId="urn:microsoft.com/office/officeart/2005/8/layout/radial5"/>
    <dgm:cxn modelId="{11B4FCFF-539B-4AF0-9F12-3056EFBC70BA}" type="presOf" srcId="{41ADF9FD-B36B-44CB-AE31-77495F025A09}" destId="{0C2344FC-9962-4F21-9B79-7B359FBC447C}" srcOrd="0" destOrd="0" presId="urn:microsoft.com/office/officeart/2005/8/layout/radial5"/>
    <dgm:cxn modelId="{7365FBA1-E2BC-460F-B2D7-79AC40FBC81B}" type="presOf" srcId="{41ADF9FD-B36B-44CB-AE31-77495F025A09}" destId="{D8C13F96-A429-4E34-9489-63C3AD55A2A9}" srcOrd="1" destOrd="0" presId="urn:microsoft.com/office/officeart/2005/8/layout/radial5"/>
    <dgm:cxn modelId="{674BB6CA-CF82-4C95-B976-5357AE892AC6}" type="presOf" srcId="{D865D5B3-F80B-4B84-8DC0-CD5C58592B90}" destId="{0380D438-BC5B-42F4-A7E9-4FB63B65FBEB}" srcOrd="0" destOrd="0" presId="urn:microsoft.com/office/officeart/2005/8/layout/radial5"/>
    <dgm:cxn modelId="{FF49C2BC-BCBD-426B-878A-7FE3C452CAF5}" type="presOf" srcId="{23C6253A-FBEA-421F-96F0-530569ADE0D1}" destId="{B741D574-7049-4B9E-AEC4-A508151BF578}" srcOrd="0" destOrd="0" presId="urn:microsoft.com/office/officeart/2005/8/layout/radial5"/>
    <dgm:cxn modelId="{CBCDFD92-593C-4A8E-88C3-673002E25EEE}" type="presOf" srcId="{B5808182-C247-48BC-BAF0-D5E5EA57504B}" destId="{E3989DDE-FA8C-4FE4-A8D8-6DEBB9FFB8C3}" srcOrd="1" destOrd="0" presId="urn:microsoft.com/office/officeart/2005/8/layout/radial5"/>
    <dgm:cxn modelId="{5F90B438-91FF-46EB-874E-2CF660A446B1}" srcId="{9A81B48A-C0EA-47D8-B028-8AEAAD7195DA}" destId="{784E91DF-8090-4F3D-A0C6-A723EEE4524F}" srcOrd="4" destOrd="0" parTransId="{F1729756-4FCC-4D2F-8D29-4F60D118409C}" sibTransId="{D9C3C6A3-204E-4273-ACC7-68B6A02AF161}"/>
    <dgm:cxn modelId="{E4F9B64E-C16F-4D39-9CCB-6366CFBFAED1}" type="presOf" srcId="{784E91DF-8090-4F3D-A0C6-A723EEE4524F}" destId="{66B2BEE3-04D7-4135-9B82-9B1D430DA4AA}" srcOrd="0" destOrd="0" presId="urn:microsoft.com/office/officeart/2005/8/layout/radial5"/>
    <dgm:cxn modelId="{EFA06FCD-7BCB-4715-9F6D-18AC612D58F2}" type="presOf" srcId="{96FE4D61-715E-4FFD-A6A0-E6D20E16F7ED}" destId="{98CB7E85-CC40-47D8-ACEC-5E2E7BB84508}" srcOrd="1" destOrd="0" presId="urn:microsoft.com/office/officeart/2005/8/layout/radial5"/>
    <dgm:cxn modelId="{344C753A-B348-4C7B-9B3E-F09890F83DDD}" srcId="{9A81B48A-C0EA-47D8-B028-8AEAAD7195DA}" destId="{14712456-AE43-4539-87AA-F9E87609C8FC}" srcOrd="2" destOrd="0" parTransId="{6D8C30DF-C85F-466F-8CD1-67A717E60C58}" sibTransId="{9CD235AB-B895-466B-938B-93DDDD181967}"/>
    <dgm:cxn modelId="{CE1B16F9-E192-4A5E-ADFE-448BCD519990}" type="presOf" srcId="{6D8C30DF-C85F-466F-8CD1-67A717E60C58}" destId="{7B97C8EF-C8E3-4A2E-8BB7-0C90D4E9E3BC}" srcOrd="1" destOrd="0" presId="urn:microsoft.com/office/officeart/2005/8/layout/radial5"/>
    <dgm:cxn modelId="{C867F1BE-BA5A-40BC-817B-408C000F0B3E}" type="presOf" srcId="{6D8C30DF-C85F-466F-8CD1-67A717E60C58}" destId="{58A90151-EB05-4723-BB77-2103A1E4D2AD}" srcOrd="0" destOrd="0" presId="urn:microsoft.com/office/officeart/2005/8/layout/radial5"/>
    <dgm:cxn modelId="{BB48495F-FF68-41E1-A2A9-2A7370C7E835}" type="presOf" srcId="{3530E90B-4104-4FA2-A4BF-FB28D7F6D52F}" destId="{53928F89-44A5-41A3-9DF2-FBD47B8259CA}" srcOrd="0" destOrd="0" presId="urn:microsoft.com/office/officeart/2005/8/layout/radial5"/>
    <dgm:cxn modelId="{CDC3B7E0-9EB8-4FBE-9537-D77A0349E6FE}" srcId="{5ED94FA3-560B-4047-91C5-72EF0CF0B358}" destId="{9A81B48A-C0EA-47D8-B028-8AEAAD7195DA}" srcOrd="0" destOrd="0" parTransId="{13A8DB76-AB0F-4766-8569-0E13065518DE}" sibTransId="{72E2FD38-64B0-481E-93FA-3582DF7786DE}"/>
    <dgm:cxn modelId="{3277D503-6A86-4AD4-921D-8AD79F5B1C7A}" type="presOf" srcId="{14712456-AE43-4539-87AA-F9E87609C8FC}" destId="{087CAB4C-F14A-43DD-83BE-D885D9FF9A69}" srcOrd="0" destOrd="0" presId="urn:microsoft.com/office/officeart/2005/8/layout/radial5"/>
    <dgm:cxn modelId="{137AF6C6-E67A-4D76-B8FE-31F2A4B5DA61}" srcId="{9A81B48A-C0EA-47D8-B028-8AEAAD7195DA}" destId="{23C6253A-FBEA-421F-96F0-530569ADE0D1}" srcOrd="1" destOrd="0" parTransId="{41ADF9FD-B36B-44CB-AE31-77495F025A09}" sibTransId="{A56C6E0F-3B03-4549-80D3-075BFA27311A}"/>
    <dgm:cxn modelId="{43B534E6-EBE4-49CE-9C99-2BD46DB709A3}" type="presOf" srcId="{F1729756-4FCC-4D2F-8D29-4F60D118409C}" destId="{41D9DB85-67B4-4ACF-AF04-BB930F239E0D}" srcOrd="0" destOrd="0" presId="urn:microsoft.com/office/officeart/2005/8/layout/radial5"/>
    <dgm:cxn modelId="{75906777-BF23-4708-BD44-86C789A0DC72}" type="presOf" srcId="{B5808182-C247-48BC-BAF0-D5E5EA57504B}" destId="{ACE2AA40-CD33-429E-BE6E-E21594CB290E}" srcOrd="0" destOrd="0" presId="urn:microsoft.com/office/officeart/2005/8/layout/radial5"/>
    <dgm:cxn modelId="{B1FE92C2-B458-4037-BD2A-947760A07D2D}" srcId="{9A81B48A-C0EA-47D8-B028-8AEAAD7195DA}" destId="{D865D5B3-F80B-4B84-8DC0-CD5C58592B90}" srcOrd="3" destOrd="0" parTransId="{96FE4D61-715E-4FFD-A6A0-E6D20E16F7ED}" sibTransId="{8B573BE9-5494-4DEC-8EA5-8F0CEF74F8C1}"/>
    <dgm:cxn modelId="{21FD017A-A780-4BC6-898D-715203A740E1}" type="presParOf" srcId="{F064EC9E-37F1-4636-AFDB-8D732D325978}" destId="{8A63EFEB-39AE-443E-BFC1-3476864022B1}" srcOrd="0" destOrd="0" presId="urn:microsoft.com/office/officeart/2005/8/layout/radial5"/>
    <dgm:cxn modelId="{FA1C110B-43D5-4890-874D-7E0E4F316FA5}" type="presParOf" srcId="{F064EC9E-37F1-4636-AFDB-8D732D325978}" destId="{ACE2AA40-CD33-429E-BE6E-E21594CB290E}" srcOrd="1" destOrd="0" presId="urn:microsoft.com/office/officeart/2005/8/layout/radial5"/>
    <dgm:cxn modelId="{2F701276-8BC3-4703-9FB4-A3D194C87B2F}" type="presParOf" srcId="{ACE2AA40-CD33-429E-BE6E-E21594CB290E}" destId="{E3989DDE-FA8C-4FE4-A8D8-6DEBB9FFB8C3}" srcOrd="0" destOrd="0" presId="urn:microsoft.com/office/officeart/2005/8/layout/radial5"/>
    <dgm:cxn modelId="{7416FA1B-03F0-40CD-8264-7E04C48033CC}" type="presParOf" srcId="{F064EC9E-37F1-4636-AFDB-8D732D325978}" destId="{53928F89-44A5-41A3-9DF2-FBD47B8259CA}" srcOrd="2" destOrd="0" presId="urn:microsoft.com/office/officeart/2005/8/layout/radial5"/>
    <dgm:cxn modelId="{414C715D-EC96-4B51-88CF-13AC1C169826}" type="presParOf" srcId="{F064EC9E-37F1-4636-AFDB-8D732D325978}" destId="{0C2344FC-9962-4F21-9B79-7B359FBC447C}" srcOrd="3" destOrd="0" presId="urn:microsoft.com/office/officeart/2005/8/layout/radial5"/>
    <dgm:cxn modelId="{8F476D7C-3B40-4DCC-BDFB-F6A166A2904B}" type="presParOf" srcId="{0C2344FC-9962-4F21-9B79-7B359FBC447C}" destId="{D8C13F96-A429-4E34-9489-63C3AD55A2A9}" srcOrd="0" destOrd="0" presId="urn:microsoft.com/office/officeart/2005/8/layout/radial5"/>
    <dgm:cxn modelId="{E83E31C2-1141-470A-A6B8-9541557F0F9B}" type="presParOf" srcId="{F064EC9E-37F1-4636-AFDB-8D732D325978}" destId="{B741D574-7049-4B9E-AEC4-A508151BF578}" srcOrd="4" destOrd="0" presId="urn:microsoft.com/office/officeart/2005/8/layout/radial5"/>
    <dgm:cxn modelId="{EF4FCE6D-D2A9-4370-B12C-A12C0074F6F0}" type="presParOf" srcId="{F064EC9E-37F1-4636-AFDB-8D732D325978}" destId="{58A90151-EB05-4723-BB77-2103A1E4D2AD}" srcOrd="5" destOrd="0" presId="urn:microsoft.com/office/officeart/2005/8/layout/radial5"/>
    <dgm:cxn modelId="{EC832406-28A3-435E-AC4D-CA0F3C9CE691}" type="presParOf" srcId="{58A90151-EB05-4723-BB77-2103A1E4D2AD}" destId="{7B97C8EF-C8E3-4A2E-8BB7-0C90D4E9E3BC}" srcOrd="0" destOrd="0" presId="urn:microsoft.com/office/officeart/2005/8/layout/radial5"/>
    <dgm:cxn modelId="{0842F9DD-55C5-4374-9E5D-9C3DD1C5FD04}" type="presParOf" srcId="{F064EC9E-37F1-4636-AFDB-8D732D325978}" destId="{087CAB4C-F14A-43DD-83BE-D885D9FF9A69}" srcOrd="6" destOrd="0" presId="urn:microsoft.com/office/officeart/2005/8/layout/radial5"/>
    <dgm:cxn modelId="{604233AC-C8C2-4E58-A8BD-F0E70239079C}" type="presParOf" srcId="{F064EC9E-37F1-4636-AFDB-8D732D325978}" destId="{7C06F771-9A9A-43F5-A875-9ACC5D095CDE}" srcOrd="7" destOrd="0" presId="urn:microsoft.com/office/officeart/2005/8/layout/radial5"/>
    <dgm:cxn modelId="{F42A9576-C0F0-42E9-8E4D-B9187BB398C2}" type="presParOf" srcId="{7C06F771-9A9A-43F5-A875-9ACC5D095CDE}" destId="{98CB7E85-CC40-47D8-ACEC-5E2E7BB84508}" srcOrd="0" destOrd="0" presId="urn:microsoft.com/office/officeart/2005/8/layout/radial5"/>
    <dgm:cxn modelId="{53E77777-DC11-4013-B273-73592802B80A}" type="presParOf" srcId="{F064EC9E-37F1-4636-AFDB-8D732D325978}" destId="{0380D438-BC5B-42F4-A7E9-4FB63B65FBEB}" srcOrd="8" destOrd="0" presId="urn:microsoft.com/office/officeart/2005/8/layout/radial5"/>
    <dgm:cxn modelId="{EAA08E68-D150-476A-8A15-98195EED0ADF}" type="presParOf" srcId="{F064EC9E-37F1-4636-AFDB-8D732D325978}" destId="{41D9DB85-67B4-4ACF-AF04-BB930F239E0D}" srcOrd="9" destOrd="0" presId="urn:microsoft.com/office/officeart/2005/8/layout/radial5"/>
    <dgm:cxn modelId="{095313C5-DCC3-4156-A90D-DE6DABD7DB11}" type="presParOf" srcId="{41D9DB85-67B4-4ACF-AF04-BB930F239E0D}" destId="{A1449462-06B5-4954-A496-EA68EA2E6581}" srcOrd="0" destOrd="0" presId="urn:microsoft.com/office/officeart/2005/8/layout/radial5"/>
    <dgm:cxn modelId="{6C6CA405-7D3E-4C87-957A-ACA04180497A}" type="presParOf" srcId="{F064EC9E-37F1-4636-AFDB-8D732D325978}" destId="{66B2BEE3-04D7-4135-9B82-9B1D430DA4AA}" srcOrd="10" destOrd="0" presId="urn:microsoft.com/office/officeart/2005/8/layout/radial5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50B5E1-BE12-4697-82E7-79ED2FB164FD}">
      <dsp:nvSpPr>
        <dsp:cNvPr id="0" name=""/>
        <dsp:cNvSpPr/>
      </dsp:nvSpPr>
      <dsp:spPr>
        <a:xfrm>
          <a:off x="2187" y="864275"/>
          <a:ext cx="213309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обучающие </a:t>
          </a:r>
          <a:endParaRPr lang="ru-RU" sz="1800" kern="1200" dirty="0"/>
        </a:p>
      </dsp:txBody>
      <dsp:txXfrm>
        <a:off x="2187" y="864275"/>
        <a:ext cx="2133094" cy="518400"/>
      </dsp:txXfrm>
    </dsp:sp>
    <dsp:sp modelId="{EF76A9F4-222D-40D4-A86F-DA9A7B7C5A3A}">
      <dsp:nvSpPr>
        <dsp:cNvPr id="0" name=""/>
        <dsp:cNvSpPr/>
      </dsp:nvSpPr>
      <dsp:spPr>
        <a:xfrm>
          <a:off x="2187" y="1382675"/>
          <a:ext cx="2133094" cy="14678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облегчают процесс обучения ребенка</a:t>
          </a:r>
          <a:endParaRPr lang="ru-RU" sz="1800" kern="1200" dirty="0"/>
        </a:p>
      </dsp:txBody>
      <dsp:txXfrm>
        <a:off x="2187" y="1382675"/>
        <a:ext cx="2133094" cy="1467824"/>
      </dsp:txXfrm>
    </dsp:sp>
    <dsp:sp modelId="{CEC4C0B2-93EE-4D2D-8118-9658220381FC}">
      <dsp:nvSpPr>
        <dsp:cNvPr id="0" name=""/>
        <dsp:cNvSpPr/>
      </dsp:nvSpPr>
      <dsp:spPr>
        <a:xfrm>
          <a:off x="2433914" y="864275"/>
          <a:ext cx="213309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sz="1800" kern="1200" dirty="0"/>
        </a:p>
      </dsp:txBody>
      <dsp:txXfrm>
        <a:off x="2433914" y="864275"/>
        <a:ext cx="2133094" cy="518400"/>
      </dsp:txXfrm>
    </dsp:sp>
    <dsp:sp modelId="{BBB17442-C8FF-445C-9FFC-B558846335EF}">
      <dsp:nvSpPr>
        <dsp:cNvPr id="0" name=""/>
        <dsp:cNvSpPr/>
      </dsp:nvSpPr>
      <dsp:spPr>
        <a:xfrm>
          <a:off x="2433914" y="1382675"/>
          <a:ext cx="2133094" cy="14678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познается многогранность окружающего мира</a:t>
          </a:r>
          <a:endParaRPr lang="ru-RU" sz="1800" kern="1200" dirty="0"/>
        </a:p>
      </dsp:txBody>
      <dsp:txXfrm>
        <a:off x="2433914" y="1382675"/>
        <a:ext cx="2133094" cy="1467824"/>
      </dsp:txXfrm>
    </dsp:sp>
    <dsp:sp modelId="{1C563171-F72E-4CDD-A7C4-144EE82F4181}">
      <dsp:nvSpPr>
        <dsp:cNvPr id="0" name=""/>
        <dsp:cNvSpPr/>
      </dsp:nvSpPr>
      <dsp:spPr>
        <a:xfrm>
          <a:off x="4865642" y="864275"/>
          <a:ext cx="2133094" cy="518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проективные</a:t>
          </a:r>
          <a:endParaRPr lang="ru-RU" sz="1800" kern="1200" dirty="0"/>
        </a:p>
      </dsp:txBody>
      <dsp:txXfrm>
        <a:off x="4865642" y="864275"/>
        <a:ext cx="2133094" cy="518400"/>
      </dsp:txXfrm>
    </dsp:sp>
    <dsp:sp modelId="{17F713C8-30D5-4172-AD79-456905C00DA8}">
      <dsp:nvSpPr>
        <dsp:cNvPr id="0" name=""/>
        <dsp:cNvSpPr/>
      </dsp:nvSpPr>
      <dsp:spPr>
        <a:xfrm>
          <a:off x="4865642" y="1382675"/>
          <a:ext cx="2133094" cy="14678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обеспечиваются психологическая диагностика, коррекция и развитие ребенка</a:t>
          </a:r>
          <a:endParaRPr lang="ru-RU" sz="1800" kern="1200" dirty="0"/>
        </a:p>
      </dsp:txBody>
      <dsp:txXfrm>
        <a:off x="4865642" y="1382675"/>
        <a:ext cx="2133094" cy="1467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63EFEB-39AE-443E-BFC1-3476864022B1}">
      <dsp:nvSpPr>
        <dsp:cNvPr id="0" name=""/>
        <dsp:cNvSpPr/>
      </dsp:nvSpPr>
      <dsp:spPr>
        <a:xfrm>
          <a:off x="3419871" y="2899876"/>
          <a:ext cx="2225532" cy="1576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mbria" pitchFamily="18" charset="0"/>
            </a:rPr>
            <a:t>Преимущества использования песочной терапии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3419871" y="2899876"/>
        <a:ext cx="2225532" cy="1576625"/>
      </dsp:txXfrm>
    </dsp:sp>
    <dsp:sp modelId="{ACE2AA40-CD33-429E-BE6E-E21594CB290E}">
      <dsp:nvSpPr>
        <dsp:cNvPr id="0" name=""/>
        <dsp:cNvSpPr/>
      </dsp:nvSpPr>
      <dsp:spPr>
        <a:xfrm rot="16200000">
          <a:off x="4279308" y="2106439"/>
          <a:ext cx="506659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00000">
        <a:off x="4279308" y="2106439"/>
        <a:ext cx="506659" cy="659591"/>
      </dsp:txXfrm>
    </dsp:sp>
    <dsp:sp modelId="{53928F89-44A5-41A3-9DF2-FBD47B8259CA}">
      <dsp:nvSpPr>
        <dsp:cNvPr id="0" name=""/>
        <dsp:cNvSpPr/>
      </dsp:nvSpPr>
      <dsp:spPr>
        <a:xfrm>
          <a:off x="3125118" y="3940"/>
          <a:ext cx="2815038" cy="193997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Повышается познавательная активность,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желание экспериментировать и работать самостоятельно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25118" y="3940"/>
        <a:ext cx="2815038" cy="1939974"/>
      </dsp:txXfrm>
    </dsp:sp>
    <dsp:sp modelId="{0C2344FC-9962-4F21-9B79-7B359FBC447C}">
      <dsp:nvSpPr>
        <dsp:cNvPr id="0" name=""/>
        <dsp:cNvSpPr/>
      </dsp:nvSpPr>
      <dsp:spPr>
        <a:xfrm rot="20660292">
          <a:off x="5684529" y="2992327"/>
          <a:ext cx="307539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660292">
        <a:off x="5684529" y="2992327"/>
        <a:ext cx="307539" cy="659591"/>
      </dsp:txXfrm>
    </dsp:sp>
    <dsp:sp modelId="{B741D574-7049-4B9E-AEC4-A508151BF578}">
      <dsp:nvSpPr>
        <dsp:cNvPr id="0" name=""/>
        <dsp:cNvSpPr/>
      </dsp:nvSpPr>
      <dsp:spPr>
        <a:xfrm>
          <a:off x="6014281" y="1844826"/>
          <a:ext cx="2970004" cy="2023218"/>
        </a:xfrm>
        <a:prstGeom prst="ellipse">
          <a:avLst/>
        </a:prstGeom>
        <a:solidFill>
          <a:srgbClr val="00B050"/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развиваются познавательные  процессы: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-восприятие,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-внимание,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-память,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- мышление),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а также речь и моторика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kern="1200" dirty="0"/>
        </a:p>
      </dsp:txBody>
      <dsp:txXfrm>
        <a:off x="6014281" y="1844826"/>
        <a:ext cx="2970004" cy="2023218"/>
      </dsp:txXfrm>
    </dsp:sp>
    <dsp:sp modelId="{58A90151-EB05-4723-BB77-2103A1E4D2AD}">
      <dsp:nvSpPr>
        <dsp:cNvPr id="0" name=""/>
        <dsp:cNvSpPr/>
      </dsp:nvSpPr>
      <dsp:spPr>
        <a:xfrm rot="2398334">
          <a:off x="5333942" y="4203025"/>
          <a:ext cx="412561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398334">
        <a:off x="5333942" y="4203025"/>
        <a:ext cx="412561" cy="659591"/>
      </dsp:txXfrm>
    </dsp:sp>
    <dsp:sp modelId="{087CAB4C-F14A-43DD-83BE-D885D9FF9A69}">
      <dsp:nvSpPr>
        <dsp:cNvPr id="0" name=""/>
        <dsp:cNvSpPr/>
      </dsp:nvSpPr>
      <dsp:spPr>
        <a:xfrm>
          <a:off x="5292088" y="4581137"/>
          <a:ext cx="2925792" cy="19399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Способствует развитию сюжетно-ролевой игры и коммуникативных навыков ребёнка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/>
        </a:p>
      </dsp:txBody>
      <dsp:txXfrm>
        <a:off x="5292088" y="4581137"/>
        <a:ext cx="2925792" cy="1939974"/>
      </dsp:txXfrm>
    </dsp:sp>
    <dsp:sp modelId="{7C06F771-9A9A-43F5-A875-9ACC5D095CDE}">
      <dsp:nvSpPr>
        <dsp:cNvPr id="0" name=""/>
        <dsp:cNvSpPr/>
      </dsp:nvSpPr>
      <dsp:spPr>
        <a:xfrm rot="8282866">
          <a:off x="3458899" y="4376254"/>
          <a:ext cx="433050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8282866">
        <a:off x="3458899" y="4376254"/>
        <a:ext cx="433050" cy="659591"/>
      </dsp:txXfrm>
    </dsp:sp>
    <dsp:sp modelId="{0380D438-BC5B-42F4-A7E9-4FB63B65FBEB}">
      <dsp:nvSpPr>
        <dsp:cNvPr id="0" name=""/>
        <dsp:cNvSpPr/>
      </dsp:nvSpPr>
      <dsp:spPr>
        <a:xfrm>
          <a:off x="973726" y="4653125"/>
          <a:ext cx="2812710" cy="1939974"/>
        </a:xfrm>
        <a:prstGeom prst="ellipse">
          <a:avLst/>
        </a:prstGeom>
        <a:solidFill>
          <a:srgbClr val="C00000"/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развивается «тактильная» чувствительность</a:t>
          </a:r>
          <a:endParaRPr lang="ru-RU" sz="1400" kern="1200" dirty="0"/>
        </a:p>
      </dsp:txBody>
      <dsp:txXfrm>
        <a:off x="973726" y="4653125"/>
        <a:ext cx="2812710" cy="1939974"/>
      </dsp:txXfrm>
    </dsp:sp>
    <dsp:sp modelId="{41D9DB85-67B4-4ACF-AF04-BB930F239E0D}">
      <dsp:nvSpPr>
        <dsp:cNvPr id="0" name=""/>
        <dsp:cNvSpPr/>
      </dsp:nvSpPr>
      <dsp:spPr>
        <a:xfrm rot="11519647">
          <a:off x="2949494" y="3061440"/>
          <a:ext cx="370774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1519647">
        <a:off x="2949494" y="3061440"/>
        <a:ext cx="370774" cy="659591"/>
      </dsp:txXfrm>
    </dsp:sp>
    <dsp:sp modelId="{66B2BEE3-04D7-4135-9B82-9B1D430DA4AA}">
      <dsp:nvSpPr>
        <dsp:cNvPr id="0" name=""/>
        <dsp:cNvSpPr/>
      </dsp:nvSpPr>
      <dsp:spPr>
        <a:xfrm>
          <a:off x="32216" y="2060852"/>
          <a:ext cx="2812555" cy="1939974"/>
        </a:xfrm>
        <a:prstGeom prst="ellipse">
          <a:avLst/>
        </a:prstGeom>
        <a:solidFill>
          <a:srgbClr val="FFC000"/>
        </a:soli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песок «заземляет» отрицательную энергию</a:t>
          </a:r>
          <a:r>
            <a:rPr lang="ru-RU" sz="11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2216" y="2060852"/>
        <a:ext cx="2812555" cy="193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0B4E0-0BB0-4BEB-9E3B-0BA6A0A2D0DE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4A138-A04B-40CE-A863-CDBCB0AC17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29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EBF81-AE07-4F52-90EB-C5AAF29A3E4C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0A4B-7402-433C-8AE1-9D9E71C49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44827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«Детский сад №18 «Остров сокровищ» г. Новороссийск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Песочная терапия в работе с дошкольниками</a:t>
            </a:r>
            <a:endParaRPr lang="ru-RU" sz="4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348880"/>
            <a:ext cx="5572164" cy="393764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одном мгновении</a:t>
            </a:r>
          </a:p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видеть вечность,</a:t>
            </a:r>
          </a:p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Огромный мир – </a:t>
            </a:r>
          </a:p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зерне песка,</a:t>
            </a:r>
          </a:p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единой горсти – </a:t>
            </a:r>
          </a:p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бесконечность,</a:t>
            </a:r>
          </a:p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небо – в чашечке цветка.</a:t>
            </a:r>
          </a:p>
          <a:p>
            <a:pPr algn="r"/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Уильям Блейк</a:t>
            </a:r>
          </a:p>
          <a:p>
            <a:pPr algn="r"/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Подготовила: педагог -психолог</a:t>
            </a:r>
          </a:p>
          <a:p>
            <a:pPr algn="r"/>
            <a:r>
              <a:rPr lang="ru-RU" sz="1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Резвова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Алевтина Петровна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pk001\Рабочий стол\Песочная терапия\ФОТО\IMG_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8014" y="-2643203"/>
            <a:ext cx="2160000" cy="119694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684" y="2349996"/>
            <a:ext cx="4032448" cy="403021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Общая структура занятий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Ритуал вхождения в песочный мир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(сенсорная стимуляция: зрительная, слуховая, обонятельная, тактильная).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Установка на деятельность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(рассказ или рисунок для Песочной Феи).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Непосредственно деятельность (игра  в соответствии с  задачами занятия)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Релаксационное упражнение и / или свободная игра.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Ритуал выхода из песочного мира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015288" cy="63579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нужно для игры в песок?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нужно, в сущности, так мало: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Любовь, желанье, доброта,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Вера в Детство не пропала.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Простейший ящик из стола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Покрасим голубою краской,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Горсть золотистого песка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Туда вольется дивной сказкой.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Игрушек маленьких набор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Возьмем в игру ...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Подобно Богу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создадим свой Мир Чудес,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Пройдя Познания Дорогу. 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2050" name="Picture 2" descr="C:\Users\МАДОУ-18\Downloads\PHOTO-2022-02-25-08-58-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песке – это просто, привычно, доступно, естественно и приятно!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716463" y="1285860"/>
            <a:ext cx="3970337" cy="450059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Times New Roman" pitchFamily="18" charset="0"/>
              </a:rPr>
              <a:t>                                     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pk001\Рабочий стол\Песочная терапия\SL382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6120000" cy="4590000"/>
          </a:xfrm>
          <a:prstGeom prst="rect">
            <a:avLst/>
          </a:prstGeom>
          <a:noFill/>
        </p:spPr>
      </p:pic>
      <p:pic>
        <p:nvPicPr>
          <p:cNvPr id="1027" name="Picture 3" descr="C:\Documents and Settings\pk001\Рабочий стол\Песочная терапия\SL382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4800000" cy="3600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368" y="1587624"/>
            <a:ext cx="3960440" cy="3898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032" y="2348880"/>
            <a:ext cx="4248472" cy="367240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04"/>
            <a:ext cx="8229600" cy="1643074"/>
          </a:xfrm>
          <a:solidFill>
            <a:schemeClr val="accent2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песком можно условно разделить на три направления: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142976" y="2500306"/>
          <a:ext cx="700092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2071670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«педагогической песочницы»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эмоционального напряжения;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саморазвитие ребенка посредством творческих игр на песке;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тактильно-кинестетической чувствительности и мелкой моторики рук;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 навыков фонетико-грамматического строя, звукопроизношения, обучения грамоте и письму;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коммуникативных навыков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691061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Условия организации работы с детьми в «педагогической песочнице»</a:t>
            </a:r>
            <a:endParaRPr lang="ru-RU" sz="32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1428736"/>
            <a:ext cx="3643338" cy="192882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Согласие и желание ребёнка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857628"/>
            <a:ext cx="3780000" cy="26432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Специальная подготовка воспитателя , творческий подход к проведению занятий в песочнице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857628"/>
            <a:ext cx="3780000" cy="26432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Отсутствие у детей аллергии на пыль от сухого песка, кожных заболеваний, порезов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Оборудование</a:t>
            </a:r>
            <a:b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</a:rPr>
              <a:t> «педагогической песочницы»</a:t>
            </a:r>
            <a:endParaRPr lang="ru-RU" sz="4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28662" y="4143380"/>
            <a:ext cx="3071834" cy="2000264"/>
          </a:xfrm>
          <a:prstGeom prst="round2Diag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86116" y="1714488"/>
            <a:ext cx="3071834" cy="2000264"/>
          </a:xfrm>
          <a:prstGeom prst="round2Diag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Водонепроницаемый деревянный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ящик или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пластиковый таз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5008" y="4143380"/>
            <a:ext cx="3071834" cy="2000264"/>
          </a:xfrm>
          <a:prstGeom prst="round2Diag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Набор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игрового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71942"/>
            <a:ext cx="5186370" cy="257176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Необходимое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оборудование для игр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 песком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ДОУ-18\Downloads\PHOTO-2022-02-25-08-58-2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780420" cy="5040560"/>
          </a:xfrm>
          <a:prstGeom prst="rect">
            <a:avLst/>
          </a:prstGeom>
          <a:noFill/>
        </p:spPr>
      </p:pic>
      <p:pic>
        <p:nvPicPr>
          <p:cNvPr id="1027" name="Picture 3" descr="C:\Users\МАДОУ-18\Downloads\PHOTO-2022-02-25-08-58-28 (1)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4355976" cy="3266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342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учреждение «Детский сад №18 «Остров сокровищ» г. Новороссийск Песочная терапия в работе с дошкольниками</vt:lpstr>
      <vt:lpstr>Слайд 2</vt:lpstr>
      <vt:lpstr> Игры на песке – это просто, привычно, доступно, естественно и приятно! </vt:lpstr>
      <vt:lpstr> Игры с песком можно условно разделить на три направления:  </vt:lpstr>
      <vt:lpstr>Цели «педагогической песочницы»</vt:lpstr>
      <vt:lpstr>Слайд 6</vt:lpstr>
      <vt:lpstr>Условия организации работы с детьми в «педагогической песочнице»</vt:lpstr>
      <vt:lpstr>Оборудование  «педагогической песочницы»</vt:lpstr>
      <vt:lpstr>Необходимое  оборудование для игр  с песком</vt:lpstr>
      <vt:lpstr> Общая структура занятий  </vt:lpstr>
    </vt:vector>
  </TitlesOfParts>
  <Company>sad16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работе с дошкольниками</dc:title>
  <dc:creator>pk01</dc:creator>
  <cp:lastModifiedBy>МАДОУ-18</cp:lastModifiedBy>
  <cp:revision>111</cp:revision>
  <dcterms:created xsi:type="dcterms:W3CDTF">2013-10-23T05:38:20Z</dcterms:created>
  <dcterms:modified xsi:type="dcterms:W3CDTF">2022-02-25T07:42:34Z</dcterms:modified>
</cp:coreProperties>
</file>