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61" r:id="rId4"/>
    <p:sldId id="259" r:id="rId5"/>
    <p:sldId id="262" r:id="rId6"/>
    <p:sldId id="263" r:id="rId7"/>
    <p:sldId id="264" r:id="rId8"/>
    <p:sldId id="265" r:id="rId9"/>
    <p:sldId id="270" r:id="rId10"/>
    <p:sldId id="271" r:id="rId11"/>
    <p:sldId id="266" r:id="rId12"/>
    <p:sldId id="267" r:id="rId13"/>
    <p:sldId id="268" r:id="rId14"/>
    <p:sldId id="269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46" autoAdjust="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D83B0-1303-4975-A223-D79E8E462FC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B1F1-ECF4-4832-9286-12097C9838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D83B0-1303-4975-A223-D79E8E462FC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B1F1-ECF4-4832-9286-12097C9838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D83B0-1303-4975-A223-D79E8E462FC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B1F1-ECF4-4832-9286-12097C9838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D83B0-1303-4975-A223-D79E8E462FC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B1F1-ECF4-4832-9286-12097C9838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D83B0-1303-4975-A223-D79E8E462FC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B1F1-ECF4-4832-9286-12097C9838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D83B0-1303-4975-A223-D79E8E462FC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B1F1-ECF4-4832-9286-12097C9838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D83B0-1303-4975-A223-D79E8E462FC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B1F1-ECF4-4832-9286-12097C9838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D83B0-1303-4975-A223-D79E8E462FC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B1F1-ECF4-4832-9286-12097C9838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D83B0-1303-4975-A223-D79E8E462FC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B1F1-ECF4-4832-9286-12097C9838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D83B0-1303-4975-A223-D79E8E462FC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B1F1-ECF4-4832-9286-12097C9838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D83B0-1303-4975-A223-D79E8E462FC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B1F1-ECF4-4832-9286-12097C9838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D83B0-1303-4975-A223-D79E8E462FC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EB1F1-ECF4-4832-9286-12097C9838A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6000"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79;&#1072;&#1075;&#1088;&#1091;&#1079;&#1082;&#1080;\a_my_maslenicu_dojidalis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91264" cy="151216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Масленица в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dirty="0" smtClean="0"/>
              <a:t>подготовительной группе «Лучики»</a:t>
            </a:r>
            <a:br>
              <a:rPr lang="ru-RU" sz="3600" b="1" dirty="0" smtClean="0"/>
            </a:br>
            <a:endParaRPr lang="ru-RU" sz="3600" dirty="0"/>
          </a:p>
        </p:txBody>
      </p:sp>
      <p:pic>
        <p:nvPicPr>
          <p:cNvPr id="4" name="Содержимое 3" descr="C:\Users\Lenovo\Desktop\4e863039f8bf5060aa1ab480faee7412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916832"/>
            <a:ext cx="5472608" cy="41764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a_my_maslenicu_dojidali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371918"/>
            <a:ext cx="742716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IMG-20190306-WA00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836712"/>
            <a:ext cx="8712968" cy="5785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Угощали нас блинами</a:t>
            </a:r>
            <a:endParaRPr lang="ru-RU" dirty="0"/>
          </a:p>
        </p:txBody>
      </p:sp>
      <p:pic>
        <p:nvPicPr>
          <p:cNvPr id="4" name="Содержимое 3" descr="IMG-20190306-WA00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Уголок « Масленицы» в школе</a:t>
            </a:r>
            <a:endParaRPr lang="ru-RU" dirty="0"/>
          </a:p>
        </p:txBody>
      </p:sp>
      <p:pic>
        <p:nvPicPr>
          <p:cNvPr id="4" name="Содержимое 3" descr="IMG-20190306-WA00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Несмотря на плохую погоду ,было очень весело.</a:t>
            </a:r>
            <a:endParaRPr lang="ru-RU" dirty="0"/>
          </a:p>
        </p:txBody>
      </p:sp>
      <p:pic>
        <p:nvPicPr>
          <p:cNvPr id="4" name="Содержимое 3" descr="IMG-20190306-WA00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Погуляли и пора возвращаться.</a:t>
            </a:r>
            <a:endParaRPr lang="ru-RU" dirty="0"/>
          </a:p>
        </p:txBody>
      </p:sp>
      <p:pic>
        <p:nvPicPr>
          <p:cNvPr id="4" name="Содержимое 3" descr="IMG-20190306-WA00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Спасибо за внимание</a:t>
            </a:r>
            <a:endParaRPr lang="ru-RU" sz="5400" dirty="0"/>
          </a:p>
        </p:txBody>
      </p:sp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328592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Подготовили воспитатели:</a:t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err="1" smtClean="0"/>
              <a:t>Федоркова</a:t>
            </a:r>
            <a:r>
              <a:rPr lang="ru-RU" b="1" i="1" dirty="0" smtClean="0"/>
              <a:t> С.П.</a:t>
            </a:r>
            <a:br>
              <a:rPr lang="ru-RU" b="1" i="1" dirty="0" smtClean="0"/>
            </a:br>
            <a:r>
              <a:rPr lang="ru-RU" b="1" i="1" dirty="0" err="1" smtClean="0"/>
              <a:t>Мижирицкая</a:t>
            </a:r>
            <a:r>
              <a:rPr lang="ru-RU" b="1" i="1" dirty="0" smtClean="0"/>
              <a:t> Е.С.</a:t>
            </a: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i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/>
              <a:t>                            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/>
              <a:t>                                               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Пошли на мероприятие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412776"/>
            <a:ext cx="4040188" cy="504056"/>
          </a:xfrm>
        </p:spPr>
        <p:txBody>
          <a:bodyPr/>
          <a:lstStyle/>
          <a:p>
            <a:pPr algn="ctr"/>
            <a:r>
              <a:rPr lang="ru-RU" dirty="0" smtClean="0"/>
              <a:t>У сада</a:t>
            </a:r>
            <a:endParaRPr lang="ru-RU" dirty="0"/>
          </a:p>
        </p:txBody>
      </p:sp>
      <p:pic>
        <p:nvPicPr>
          <p:cNvPr id="7" name="Содержимое 6" descr="IMG-20190306-WA002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2060848"/>
            <a:ext cx="4936287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2708920"/>
            <a:ext cx="4041775" cy="720079"/>
          </a:xfrm>
        </p:spPr>
        <p:txBody>
          <a:bodyPr/>
          <a:lstStyle/>
          <a:p>
            <a:pPr algn="ctr"/>
            <a:r>
              <a:rPr lang="ru-RU" dirty="0" smtClean="0"/>
              <a:t>У школы</a:t>
            </a:r>
            <a:endParaRPr lang="ru-RU" dirty="0"/>
          </a:p>
        </p:txBody>
      </p:sp>
      <p:pic>
        <p:nvPicPr>
          <p:cNvPr id="8" name="Содержимое 7" descr="IMG-20190306-WA0025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283968" y="4124232"/>
            <a:ext cx="4860032" cy="2733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Водили хороводы </a:t>
            </a:r>
            <a:endParaRPr lang="ru-RU" dirty="0"/>
          </a:p>
        </p:txBody>
      </p:sp>
      <p:pic>
        <p:nvPicPr>
          <p:cNvPr id="5" name="Содержимое 4" descr="IMG-20190306-WA002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-1014" y="2060848"/>
            <a:ext cx="4608510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IMG-20190306-WA002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35489" y="2060848"/>
            <a:ext cx="4608511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340768"/>
            <a:ext cx="7715200" cy="768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IMG-20190306-WA00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052736"/>
            <a:ext cx="8522984" cy="49829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187624" y="1417638"/>
            <a:ext cx="7499176" cy="6714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IMG-20190306-WA00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196752"/>
            <a:ext cx="8478204" cy="46699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Были танцы</a:t>
            </a:r>
            <a:endParaRPr lang="ru-RU" dirty="0"/>
          </a:p>
        </p:txBody>
      </p:sp>
      <p:pic>
        <p:nvPicPr>
          <p:cNvPr id="6" name="Содержимое 5" descr="IMG-20190306-WA004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27984" y="3861048"/>
            <a:ext cx="4398640" cy="27037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Содержимое 4" descr="IMG-20190306-WA0037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484784"/>
            <a:ext cx="4464496" cy="27037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 игры</a:t>
            </a:r>
            <a:endParaRPr lang="ru-RU" dirty="0"/>
          </a:p>
        </p:txBody>
      </p:sp>
      <p:pic>
        <p:nvPicPr>
          <p:cNvPr id="5" name="Содержимое 4" descr="IMG-20190306-WA006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412776"/>
            <a:ext cx="4320480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Содержимое 7" descr="IMG-20190306-WA006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8024" y="3902498"/>
            <a:ext cx="4134611" cy="26623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340768"/>
            <a:ext cx="7499176" cy="768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IMG-20190306-WA00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692696"/>
            <a:ext cx="8676456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68</TotalTime>
  <Words>41</Words>
  <Application>Microsoft Office PowerPoint</Application>
  <PresentationFormat>Экран (4:3)</PresentationFormat>
  <Paragraphs>13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Масленица в подготовительной группе «Лучики» </vt:lpstr>
      <vt:lpstr>           Подготовили воспитатели:  Федоркова С.П. Мижирицкая Е.С.                                                                                              </vt:lpstr>
      <vt:lpstr>Пошли на мероприятие</vt:lpstr>
      <vt:lpstr>Водили хороводы </vt:lpstr>
      <vt:lpstr>Слайд 5</vt:lpstr>
      <vt:lpstr>Слайд 6</vt:lpstr>
      <vt:lpstr>Были танцы</vt:lpstr>
      <vt:lpstr>И игры</vt:lpstr>
      <vt:lpstr>Слайд 9</vt:lpstr>
      <vt:lpstr>Слайд 10</vt:lpstr>
      <vt:lpstr>Угощали нас блинами</vt:lpstr>
      <vt:lpstr>Уголок « Масленицы» в школе</vt:lpstr>
      <vt:lpstr>Несмотря на плохую погоду ,было очень весело.</vt:lpstr>
      <vt:lpstr>Погуляли и пора возвращаться.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Пошли на мероприятие</dc:title>
  <dc:creator>Lenovo</dc:creator>
  <cp:lastModifiedBy>Lenovo</cp:lastModifiedBy>
  <cp:revision>8</cp:revision>
  <dcterms:created xsi:type="dcterms:W3CDTF">2019-04-02T11:32:49Z</dcterms:created>
  <dcterms:modified xsi:type="dcterms:W3CDTF">2019-04-02T12:41:05Z</dcterms:modified>
</cp:coreProperties>
</file>