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57" r:id="rId8"/>
    <p:sldId id="264" r:id="rId9"/>
    <p:sldId id="268" r:id="rId10"/>
    <p:sldId id="266" r:id="rId11"/>
    <p:sldId id="263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7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74"/>
  </p:normalViewPr>
  <p:slideViewPr>
    <p:cSldViewPr snapToGrid="0" snapToObjects="1">
      <p:cViewPr varScale="1">
        <p:scale>
          <a:sx n="72" d="100"/>
          <a:sy n="72" d="100"/>
        </p:scale>
        <p:origin x="-12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masterClrMapping/>
  </p:clrMapOvr>
  <p:transition spd="med" advClick="0" advTm="6000"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Click="0" advTm="6000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Click="0" advTm="6000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Click="0" advTm="6000"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masterClrMapping/>
  </p:clrMapOvr>
  <p:transition spd="med" advClick="0" advTm="6000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Click="0" advTm="6000"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Click="0" advTm="6000"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Click="0" advTm="6000"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 advClick="0" advTm="6000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ransition spd="med" advClick="0" advTm="6000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transition spd="med" advClick="0" advTm="6000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6000">
    <p:strips dir="ld"/>
  </p:transition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79;&#1072;&#1075;&#1088;&#1091;&#1079;&#1082;&#1080;\&#1053;&#1077;&#1080;&#1079;&#1074;&#1077;&#1089;&#1090;&#1077;&#1085;%20-%20&#1057;&#1086;&#1073;&#1083;&#1102;&#1076;&#1072;&#1081;%20&#1055;&#1044;&#1044;%20&#1080;%20&#1076;&#1088;&#1091;&#1078;&#1080;%20&#1089;%20&#1043;&#1041;&#1044;&#1044;_(Inkompmusic.ru)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7CB6007-5A3C-D647-96C8-4A6B1A48F6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821636"/>
            <a:ext cx="8361229" cy="202758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«группа лучики»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DED0811-9938-FF49-A1D6-79779802A4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773961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Краткосрочный проект по ПДД в подготовительной </a:t>
            </a:r>
            <a:r>
              <a:rPr lang="ru-RU" dirty="0" smtClean="0">
                <a:solidFill>
                  <a:schemeClr val="tx1"/>
                </a:solidFill>
              </a:rPr>
              <a:t>группе № 7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Воспитатели:</a:t>
            </a:r>
          </a:p>
          <a:p>
            <a:r>
              <a:rPr lang="ru-RU" dirty="0" err="1">
                <a:solidFill>
                  <a:schemeClr val="tx1"/>
                </a:solidFill>
              </a:rPr>
              <a:t>Федоркова</a:t>
            </a:r>
            <a:r>
              <a:rPr lang="ru-RU" dirty="0">
                <a:solidFill>
                  <a:schemeClr val="tx1"/>
                </a:solidFill>
              </a:rPr>
              <a:t> С.П.; </a:t>
            </a:r>
            <a:r>
              <a:rPr lang="ru-RU" dirty="0" err="1">
                <a:solidFill>
                  <a:schemeClr val="tx1"/>
                </a:solidFill>
              </a:rPr>
              <a:t>Мижирицкая</a:t>
            </a:r>
            <a:r>
              <a:rPr lang="ru-RU" dirty="0">
                <a:solidFill>
                  <a:schemeClr val="tx1"/>
                </a:solidFill>
              </a:rPr>
              <a:t> Е.С.</a:t>
            </a:r>
          </a:p>
        </p:txBody>
      </p:sp>
      <p:pic>
        <p:nvPicPr>
          <p:cNvPr id="5" name="Неизвестен - Соблюдай ПДД и дружи с ГБДД_(Inkomp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42122" y="63742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680966"/>
      </p:ext>
    </p:extLst>
  </p:cSld>
  <p:clrMapOvr>
    <a:masterClrMapping/>
  </p:clrMapOvr>
  <p:transition spd="slow" advClick="0" advTm="6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B39CFA1-4B24-9442-9BC5-44D720DCC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9786" y="187281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Отгадываем загадки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E565B0B-AABF-6C48-A6F9-EFBE18754F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6024" y="1037968"/>
            <a:ext cx="4832862" cy="2718485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9B44405-FA30-144F-9823-B8AA21D87D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4700" y="1037968"/>
            <a:ext cx="4920048" cy="276752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2EEFD3A-DB00-214B-B2C2-DD274BEADF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2681" y="3988142"/>
            <a:ext cx="4856205" cy="273161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F796ED4A-D5CA-E443-9985-7BD25C45A3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9573" y="3988142"/>
            <a:ext cx="4790302" cy="26945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82856954"/>
      </p:ext>
    </p:extLst>
  </p:cSld>
  <p:clrMapOvr>
    <a:masterClrMapping/>
  </p:clrMapOvr>
  <p:transition spd="med" advClick="0" advTm="6000">
    <p:strips dir="l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E1357A-B7FF-E948-9E1C-8EEBFEFBA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9881" y="281633"/>
            <a:ext cx="9601200" cy="871151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Рисуем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CBAB8A79-8DFD-7F48-92B4-728A31BBC7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46428" y="1152525"/>
            <a:ext cx="4744537" cy="2668802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312FD7C-8706-4347-B1D4-1B6424C44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5069" y="1106187"/>
            <a:ext cx="4826915" cy="271514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DAA5DBEA-F3BD-B540-AF58-9A6644FF8E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6428" y="3995220"/>
            <a:ext cx="4753233" cy="26736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402FC19B-1993-5948-AB1B-297645A5AE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5068" y="3965870"/>
            <a:ext cx="4826915" cy="27151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2943034"/>
      </p:ext>
    </p:extLst>
  </p:cSld>
  <p:clrMapOvr>
    <a:masterClrMapping/>
  </p:clrMapOvr>
  <p:transition spd="med" advClick="0" advTm="6000">
    <p:strips dir="l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C84C6E4-17CA-C841-9852-17BBCF49B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7505" y="228600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Самостоятельные игры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766ED01C-5093-A54B-9B5E-F81FA0491C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4582" y="973416"/>
            <a:ext cx="4944304" cy="2711665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78E5A70-F716-CB4B-9534-873B659EA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6398" y="3862903"/>
            <a:ext cx="4927830" cy="277190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D548220-DE28-9F48-B43D-6D2E3B25F1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293" y="3862903"/>
            <a:ext cx="4973593" cy="279764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52315785-9437-CA4C-825C-229945FEC9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6398" y="908993"/>
            <a:ext cx="4927830" cy="27760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3622466"/>
      </p:ext>
    </p:extLst>
  </p:cSld>
  <p:clrMapOvr>
    <a:masterClrMapping/>
  </p:clrMapOvr>
  <p:transition spd="med" advClick="0" advTm="6000">
    <p:strips dir="l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813EE28-0CDE-654E-B4A5-0252BD993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0454" y="1086678"/>
            <a:ext cx="4174972" cy="2231110"/>
          </a:xfrm>
        </p:spPr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</a:rPr>
              <a:t>Встречаем гостей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5E59F35-07EF-D04D-A665-7C5E073CF8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40" y="3317789"/>
            <a:ext cx="5931244" cy="3336325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576DF4C-0A58-404D-95A7-BFD250170D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4287" y="842888"/>
            <a:ext cx="5487713" cy="3086839"/>
          </a:xfrm>
          <a:prstGeom prst="rect">
            <a:avLst/>
          </a:prstGeom>
        </p:spPr>
      </p:pic>
      <p:pic>
        <p:nvPicPr>
          <p:cNvPr id="3074" name="Picture 2" descr="C:\Users\Lenovo\Desktop\p126_7939_html_m6c5aa83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86187" y="3929727"/>
            <a:ext cx="3429000" cy="3295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17647841"/>
      </p:ext>
    </p:extLst>
  </p:cSld>
  <p:clrMapOvr>
    <a:masterClrMapping/>
  </p:clrMapOvr>
  <p:transition spd="med" advClick="0" advTm="6000">
    <p:strips dir="l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099DA7E-F6BB-B645-BFA9-FC33FC42D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416" y="0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Активно участвуем в викторине со школьниками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02E4FCC9-40F3-3041-A4BD-38A63ED47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8883" y="1224864"/>
            <a:ext cx="4830577" cy="2717200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05D2344-8E4D-EC4D-AD4F-0319C26D9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6279" y="1224863"/>
            <a:ext cx="4979773" cy="271720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7EB3FBDA-C649-0F4B-9CC5-1B0D0D93C5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6279" y="4025985"/>
            <a:ext cx="4979773" cy="264659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4FCAFD8A-7318-AE44-AE3C-CDD8D0BC06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883" y="4025985"/>
            <a:ext cx="4830577" cy="26465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4401360"/>
      </p:ext>
    </p:extLst>
  </p:cSld>
  <p:clrMapOvr>
    <a:masterClrMapping/>
  </p:clrMapOvr>
  <p:transition spd="med" advClick="0" advTm="6000">
    <p:strips dir="l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4CB6AF3-E62F-5449-AD2F-B037DB250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0205" y="145192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Получаем за ответы памятки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0A181ADF-B13A-914C-A133-1B6FD9AE81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46789" y="778476"/>
            <a:ext cx="5275076" cy="2967230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A813ED9-F3FD-FF42-8F34-5E569E2A8A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202" y="3858526"/>
            <a:ext cx="5041324" cy="28357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78A95B1-CB21-4C49-9297-294B64C45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0357" y="3858526"/>
            <a:ext cx="5052653" cy="284211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2FC0A73-044C-9840-BBB6-1BCD3478BC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490" y="778476"/>
            <a:ext cx="5288748" cy="297492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21399613"/>
      </p:ext>
    </p:extLst>
  </p:cSld>
  <p:clrMapOvr>
    <a:masterClrMapping/>
  </p:clrMapOvr>
  <p:transition spd="med" advClick="0" advTm="6000">
    <p:strips dir="l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CFC87C-8A33-364A-A35C-F1DBB486F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757" y="298106"/>
            <a:ext cx="9601200" cy="14859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В подарок макет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82E6E548-EE32-E94A-877F-FD3A80A7BB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08344" y="962280"/>
            <a:ext cx="5074510" cy="2854412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34528571-43C1-D941-A31A-3D901D43BA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361" y="1010163"/>
            <a:ext cx="4904258" cy="27586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D66BCA3-AAE5-5C4E-93D3-944D0DE373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8345" y="3925586"/>
            <a:ext cx="5162380" cy="27779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B0FFB7F7-140A-7744-8DC5-F21614A6CB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9361" y="3941804"/>
            <a:ext cx="4909752" cy="27617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69072616"/>
      </p:ext>
    </p:extLst>
  </p:cSld>
  <p:clrMapOvr>
    <a:masterClrMapping/>
  </p:clrMapOvr>
  <p:transition spd="med" advClick="0" advTm="6000">
    <p:strips dir="l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6E56789-0D9A-E94D-8F56-A981B0984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227" y="238382"/>
            <a:ext cx="9601200" cy="1485900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Закрепляем знания в играх и беседах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8022A78-53FC-844D-9593-C30A2E81AE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1609" y="3079866"/>
            <a:ext cx="6366933" cy="3581400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D9F836F-C98D-F346-8E42-E585D5C02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0820" y="1082592"/>
            <a:ext cx="4764158" cy="26798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5F9020E-1A25-3A48-85B5-60E2F4DC1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0820" y="3981427"/>
            <a:ext cx="4764158" cy="2679839"/>
          </a:xfrm>
          <a:prstGeom prst="rect">
            <a:avLst/>
          </a:prstGeom>
        </p:spPr>
      </p:pic>
      <p:pic>
        <p:nvPicPr>
          <p:cNvPr id="6146" name="Picture 2" descr="C:\Users\Lenovo\Desktop\p126_7939_html_m6c5aa83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17693" y="479222"/>
            <a:ext cx="2930387" cy="28164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73617972"/>
      </p:ext>
    </p:extLst>
  </p:cSld>
  <p:clrMapOvr>
    <a:masterClrMapping/>
  </p:clrMapOvr>
  <p:transition spd="med" advClick="0" advTm="6000">
    <p:strips dir="l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0568B74-2211-F946-8CF4-ADC927B81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769" y="327455"/>
            <a:ext cx="11504140" cy="14859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Создаем папку с консультациями для родителей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2BFA8EF-4B40-0845-8D55-3FAA7F15B6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3492557" y="-918230"/>
            <a:ext cx="5403570" cy="9606348"/>
          </a:xfrm>
        </p:spPr>
      </p:pic>
    </p:spTree>
    <p:extLst>
      <p:ext uri="{BB962C8B-B14F-4D97-AF65-F5344CB8AC3E}">
        <p14:creationId xmlns="" xmlns:p14="http://schemas.microsoft.com/office/powerpoint/2010/main" val="2901259718"/>
      </p:ext>
    </p:extLst>
  </p:cSld>
  <p:clrMapOvr>
    <a:masterClrMapping/>
  </p:clrMapOvr>
  <p:transition spd="med" advClick="0" advTm="6000">
    <p:strips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71062"/>
            <a:ext cx="9601200" cy="213360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tx1"/>
                </a:solidFill>
              </a:rPr>
              <a:t>Спасибо за внимание</a:t>
            </a:r>
            <a:endParaRPr lang="ru-RU" sz="7200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Users\Lenovo\Desktop\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457739"/>
            <a:ext cx="9753600" cy="453348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6000">
    <p:strips dir="l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C8704E-C51A-5D4B-8BC6-0D4ADD37E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4295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Актуальность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2A9DA72-C2EE-BA47-8ED9-ED9324E9CC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577" y="1745392"/>
            <a:ext cx="10556240" cy="512033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1800" dirty="0">
                <a:solidFill>
                  <a:schemeClr val="tx1"/>
                </a:solidFill>
              </a:rPr>
              <a:t>Скоро наступит момент в жизни семьи, когда ребенок пойдет в школу. Этот этап его жизни будет связан с рядом проблем, из которых наиболее острыми являются проблемы безопасности ребенка на дороге. Так вот задача педагогов и родителей состоит в том, чтобы подготовить его к встрече с различными сложными, и порой опасными ситуациями на дороге, привить ребёнку навыки правильного поведения на улице. Ведь помочь себе в трудной ситуации может лишь тот, кто получит необходимые знания о существующих опасностях, научится их своевременно распознавать, обходить стороной. Актуальность этой проблемы связана ещё и с тем, что у детей дошкольного возраста отсутствует та защитная психологическая реакция на окружающую обстановку, которая свойственна взрослым.</a:t>
            </a:r>
          </a:p>
        </p:txBody>
      </p:sp>
    </p:spTree>
    <p:extLst>
      <p:ext uri="{BB962C8B-B14F-4D97-AF65-F5344CB8AC3E}">
        <p14:creationId xmlns="" xmlns:p14="http://schemas.microsoft.com/office/powerpoint/2010/main" val="2676451370"/>
      </p:ext>
    </p:extLst>
  </p:cSld>
  <p:clrMapOvr>
    <a:masterClrMapping/>
  </p:clrMapOvr>
  <p:transition spd="med" advClick="0" advTm="6000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5DC82A0-A120-1B42-828F-7ECC161A5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59941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Цель и задачи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F9A25D0-7DCD-5842-85B3-838CE5E08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394" y="1754659"/>
            <a:ext cx="10577384" cy="4411362"/>
          </a:xfrm>
        </p:spPr>
        <p:txBody>
          <a:bodyPr>
            <a:normAutofit/>
          </a:bodyPr>
          <a:lstStyle/>
          <a:p>
            <a:pPr algn="just"/>
            <a:r>
              <a:rPr lang="ru-RU" sz="1800" dirty="0">
                <a:solidFill>
                  <a:schemeClr val="tx1"/>
                </a:solidFill>
              </a:rPr>
              <a:t>Продолжать знакомить детей с правилами дорожного движения. 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</a:rPr>
              <a:t>Формировать навыки правильного поведения на дороге. 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</a:rPr>
              <a:t>Закреплять знания о правилах дорожного движения и поведения на улице. Расширять знания о светофоре. 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</a:rPr>
              <a:t>Закреплять знания детей о специальном транспорте. 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</a:rPr>
              <a:t>Закреплять знания о правилах поведения в общественном транспорте. Развитие ориентировки в пространстве. 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</a:rPr>
              <a:t>Формирование личностных качеств: внимание, ответственность за своё поведение - уверенность в своих действиях. </a:t>
            </a:r>
          </a:p>
          <a:p>
            <a:pPr algn="just"/>
            <a:r>
              <a:rPr lang="ru-RU" sz="1800" dirty="0">
                <a:solidFill>
                  <a:schemeClr val="tx1"/>
                </a:solidFill>
              </a:rPr>
              <a:t>Систематизировать знания детей о Правилах дорожного движения путем проигрывания проблемных ситуаций.</a:t>
            </a:r>
          </a:p>
        </p:txBody>
      </p:sp>
    </p:spTree>
    <p:extLst>
      <p:ext uri="{BB962C8B-B14F-4D97-AF65-F5344CB8AC3E}">
        <p14:creationId xmlns="" xmlns:p14="http://schemas.microsoft.com/office/powerpoint/2010/main" val="3139292645"/>
      </p:ext>
    </p:extLst>
  </p:cSld>
  <p:clrMapOvr>
    <a:masterClrMapping/>
  </p:clrMapOvr>
  <p:transition spd="med" advClick="0" advTm="6000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A58A964-6ED3-994C-AFFC-8342FDE7B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09368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Предполагаемые результаты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8F8F3E7-2A50-FB47-9133-471CD1490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8606" y="1878227"/>
            <a:ext cx="10565026" cy="358140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Осознанное отношение к выполнению правил дорожного движения; </a:t>
            </a:r>
          </a:p>
          <a:p>
            <a:r>
              <a:rPr lang="ru-RU" dirty="0">
                <a:solidFill>
                  <a:schemeClr val="tx1"/>
                </a:solidFill>
              </a:rPr>
              <a:t>проявление дисциплинированности, выдержки, самостоятельности, осторожности в соблюдении правил поведения на улице, при переходе дороги; </a:t>
            </a:r>
          </a:p>
          <a:p>
            <a:r>
              <a:rPr lang="ru-RU" dirty="0">
                <a:solidFill>
                  <a:schemeClr val="tx1"/>
                </a:solidFill>
              </a:rPr>
              <a:t>выполнение правил культурного поведения на улице и в транспорте; </a:t>
            </a:r>
          </a:p>
          <a:p>
            <a:r>
              <a:rPr lang="ru-RU" dirty="0">
                <a:solidFill>
                  <a:schemeClr val="tx1"/>
                </a:solidFill>
              </a:rPr>
              <a:t>умение детей предвидеть возможную опасность, правильно реагировать на нее и выполнять действия в зависимости от ситуации; </a:t>
            </a:r>
          </a:p>
          <a:p>
            <a:r>
              <a:rPr lang="ru-RU" dirty="0">
                <a:solidFill>
                  <a:schemeClr val="tx1"/>
                </a:solidFill>
              </a:rPr>
              <a:t>изготовление макета улицы города</a:t>
            </a:r>
          </a:p>
        </p:txBody>
      </p:sp>
      <p:pic>
        <p:nvPicPr>
          <p:cNvPr id="4098" name="Picture 2" descr="C:\Users\Lenovo\Desktop\p126_7939_html_m6c5aa83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38669" y="3811802"/>
            <a:ext cx="3429000" cy="3295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88834215"/>
      </p:ext>
    </p:extLst>
  </p:cSld>
  <p:clrMapOvr>
    <a:masterClrMapping/>
  </p:clrMapOvr>
  <p:transition spd="med" advClick="0" advTm="6000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AD8395-2804-D048-8327-C0A17113C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58795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Сроки реализации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0B11740B-4F85-954D-8041-91D20845BB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868558"/>
            <a:ext cx="9601200" cy="1550503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С сентября по май </a:t>
            </a:r>
            <a:r>
              <a:rPr lang="ru-RU" sz="2800" dirty="0" smtClean="0">
                <a:solidFill>
                  <a:schemeClr val="tx1"/>
                </a:solidFill>
              </a:rPr>
              <a:t>2018-2019 </a:t>
            </a:r>
            <a:r>
              <a:rPr lang="ru-RU" dirty="0">
                <a:solidFill>
                  <a:schemeClr val="tx1"/>
                </a:solidFill>
              </a:rPr>
              <a:t>г.</a:t>
            </a:r>
          </a:p>
        </p:txBody>
      </p:sp>
      <p:pic>
        <p:nvPicPr>
          <p:cNvPr id="2050" name="Picture 2" descr="C:\Users\Lenovo\Desktop\image_image_31864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6525" y="2829753"/>
            <a:ext cx="6838950" cy="3371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56501865"/>
      </p:ext>
    </p:extLst>
  </p:cSld>
  <p:clrMapOvr>
    <a:masterClrMapping/>
  </p:clrMapOvr>
  <p:transition spd="med" advClick="0" advTm="6000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AAB993-ABFD-E249-96FC-00FEEA67F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21724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Участники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5F1A9C6-077A-7A40-ABFC-A8647A73B6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611" y="1383956"/>
            <a:ext cx="10293178" cy="389032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Дети МАДОУ д/с 18 "Остров сокровищ" группа "Лучики »;</a:t>
            </a:r>
          </a:p>
          <a:p>
            <a:r>
              <a:rPr lang="ru-RU" dirty="0">
                <a:solidFill>
                  <a:schemeClr val="tx1"/>
                </a:solidFill>
              </a:rPr>
              <a:t>воспитатели группы : </a:t>
            </a:r>
            <a:r>
              <a:rPr lang="ru-RU" dirty="0" err="1">
                <a:solidFill>
                  <a:schemeClr val="tx1"/>
                </a:solidFill>
              </a:rPr>
              <a:t>Федоркова</a:t>
            </a:r>
            <a:r>
              <a:rPr lang="ru-RU" dirty="0">
                <a:solidFill>
                  <a:schemeClr val="tx1"/>
                </a:solidFill>
              </a:rPr>
              <a:t> Светлана </a:t>
            </a:r>
            <a:r>
              <a:rPr lang="ru-RU" dirty="0" smtClean="0">
                <a:solidFill>
                  <a:schemeClr val="tx1"/>
                </a:solidFill>
              </a:rPr>
              <a:t>Петровна, </a:t>
            </a:r>
            <a:r>
              <a:rPr lang="ru-RU" dirty="0" err="1">
                <a:solidFill>
                  <a:schemeClr val="tx1"/>
                </a:solidFill>
              </a:rPr>
              <a:t>Мижирицкая</a:t>
            </a:r>
            <a:r>
              <a:rPr lang="ru-RU" dirty="0">
                <a:solidFill>
                  <a:schemeClr val="tx1"/>
                </a:solidFill>
              </a:rPr>
              <a:t> Евгения Сергеевна; </a:t>
            </a:r>
          </a:p>
          <a:p>
            <a:r>
              <a:rPr lang="ru-RU" dirty="0">
                <a:solidFill>
                  <a:schemeClr val="tx1"/>
                </a:solidFill>
              </a:rPr>
              <a:t>ученики 4 класса МБДОУ </a:t>
            </a:r>
            <a:r>
              <a:rPr lang="ru-RU" dirty="0" smtClean="0">
                <a:solidFill>
                  <a:schemeClr val="tx1"/>
                </a:solidFill>
              </a:rPr>
              <a:t>СОШ </a:t>
            </a:r>
            <a:r>
              <a:rPr lang="ru-RU" dirty="0">
                <a:solidFill>
                  <a:schemeClr val="tx1"/>
                </a:solidFill>
              </a:rPr>
              <a:t>31;</a:t>
            </a:r>
          </a:p>
          <a:p>
            <a:r>
              <a:rPr lang="ru-RU" dirty="0">
                <a:solidFill>
                  <a:schemeClr val="tx1"/>
                </a:solidFill>
              </a:rPr>
              <a:t>классный руководитель </a:t>
            </a:r>
            <a:r>
              <a:rPr lang="ru-RU" dirty="0" err="1">
                <a:solidFill>
                  <a:schemeClr val="tx1"/>
                </a:solidFill>
              </a:rPr>
              <a:t>Железниченко</a:t>
            </a:r>
            <a:r>
              <a:rPr lang="ru-RU" dirty="0">
                <a:solidFill>
                  <a:schemeClr val="tx1"/>
                </a:solidFill>
              </a:rPr>
              <a:t> Диана Геннадьевна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4798DEA-7D65-F548-B6A3-5AEB6FE960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325" y="3353636"/>
            <a:ext cx="5103341" cy="28706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CF47301F-559D-314A-88E0-2AAF2273CD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5259" y="3329116"/>
            <a:ext cx="5146589" cy="28949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10835192"/>
      </p:ext>
    </p:extLst>
  </p:cSld>
  <p:clrMapOvr>
    <a:masterClrMapping/>
  </p:clrMapOvr>
  <p:transition spd="med" advClick="0" advTm="6000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F31A3F-BA9D-7A4C-A66C-75B25A622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3381" y="335178"/>
            <a:ext cx="9601200" cy="895865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Взаимодействие ДОУ 18 и </a:t>
            </a:r>
            <a:r>
              <a:rPr lang="ru-RU" sz="4000" dirty="0" smtClean="0">
                <a:solidFill>
                  <a:schemeClr val="tx1"/>
                </a:solidFill>
              </a:rPr>
              <a:t>СОШ </a:t>
            </a:r>
            <a:r>
              <a:rPr lang="ru-RU" sz="4000" dirty="0">
                <a:solidFill>
                  <a:schemeClr val="tx1"/>
                </a:solidFill>
              </a:rPr>
              <a:t>31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CDC81A4-BA30-F647-846D-76627599AE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7494" y="1231043"/>
            <a:ext cx="4811324" cy="2706370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7A7368D-FF51-0343-982B-C16ACD8CC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9143" y="1205124"/>
            <a:ext cx="4903481" cy="275820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A4ABEB40-9BE7-2440-983E-297A43B9A9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1041" y="4026320"/>
            <a:ext cx="4857402" cy="273228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B75A74B1-B0C4-1948-BE67-8A6EE59953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9144" y="4026321"/>
            <a:ext cx="4903481" cy="27582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4209211"/>
      </p:ext>
    </p:extLst>
  </p:cSld>
  <p:clrMapOvr>
    <a:masterClrMapping/>
  </p:clrMapOvr>
  <p:transition spd="med" advClick="0" advTm="6000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F100F9-8AAC-454C-9D8F-FEAB3F0D0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0183" y="253313"/>
            <a:ext cx="10194324" cy="1485900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Знакомство со знаками и правилами дорожного движения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F914E7E3-20B0-D84D-8240-958D07D3A1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84995" y="1428750"/>
            <a:ext cx="4670167" cy="2626969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6C91477B-7F8E-1B4D-BE1E-15A9E96B1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6021" y="4187781"/>
            <a:ext cx="4368114" cy="24570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431DF9E-B46C-2E41-AC06-B512B954B7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013" y="4187781"/>
            <a:ext cx="4444314" cy="249992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81B5997A-ADAC-A34E-9AF6-318E2E667B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2087" y="1428750"/>
            <a:ext cx="4670167" cy="26269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6010593"/>
      </p:ext>
    </p:extLst>
  </p:cSld>
  <p:clrMapOvr>
    <a:masterClrMapping/>
  </p:clrMapOvr>
  <p:transition spd="med" advClick="0" advTm="6000">
    <p:strips dir="l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3A67B71-B142-6D43-9853-D9893064A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1027" y="265670"/>
            <a:ext cx="9601200" cy="1485900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Играем в настольные игры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5855D0D-1D33-8A4E-8E0F-F7D2665167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1027" y="1170803"/>
            <a:ext cx="9601200" cy="5400675"/>
          </a:xfrm>
        </p:spPr>
      </p:pic>
    </p:spTree>
    <p:extLst>
      <p:ext uri="{BB962C8B-B14F-4D97-AF65-F5344CB8AC3E}">
        <p14:creationId xmlns="" xmlns:p14="http://schemas.microsoft.com/office/powerpoint/2010/main" val="2499064617"/>
      </p:ext>
    </p:extLst>
  </p:cSld>
  <p:clrMapOvr>
    <a:masterClrMapping/>
  </p:clrMapOvr>
  <p:transition spd="med" advClick="0" advTm="6000">
    <p:strips dir="ld"/>
  </p:transition>
</p:sld>
</file>

<file path=ppt/theme/theme1.xml><?xml version="1.0" encoding="utf-8"?>
<a:theme xmlns:a="http://schemas.openxmlformats.org/drawingml/2006/main" name="Обрезка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Обрезка</Template>
  <TotalTime>3157</TotalTime>
  <Words>387</Words>
  <Application>Microsoft Office PowerPoint</Application>
  <PresentationFormat>Произвольный</PresentationFormat>
  <Paragraphs>40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Обрезка</vt:lpstr>
      <vt:lpstr>«группа лучики»</vt:lpstr>
      <vt:lpstr>Актуальность</vt:lpstr>
      <vt:lpstr>Цель и задачи проекта</vt:lpstr>
      <vt:lpstr>Предполагаемые результаты</vt:lpstr>
      <vt:lpstr>Сроки реализации проекта</vt:lpstr>
      <vt:lpstr>Участники проекта</vt:lpstr>
      <vt:lpstr>Взаимодействие ДОУ 18 и СОШ 31</vt:lpstr>
      <vt:lpstr>Знакомство со знаками и правилами дорожного движения</vt:lpstr>
      <vt:lpstr>Играем в настольные игры </vt:lpstr>
      <vt:lpstr>Отгадываем загадки</vt:lpstr>
      <vt:lpstr>Рисуем</vt:lpstr>
      <vt:lpstr>Самостоятельные игры</vt:lpstr>
      <vt:lpstr>Встречаем гостей</vt:lpstr>
      <vt:lpstr>Активно участвуем в викторине со школьниками</vt:lpstr>
      <vt:lpstr>Получаем за ответы памятки</vt:lpstr>
      <vt:lpstr>В подарок макет</vt:lpstr>
      <vt:lpstr>Закрепляем знания в играх и беседах</vt:lpstr>
      <vt:lpstr>Создаем папку с консультациями для родителей 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группа лучики</dc:title>
  <dc:creator>Natali B</dc:creator>
  <cp:lastModifiedBy>Lenovo</cp:lastModifiedBy>
  <cp:revision>16</cp:revision>
  <dcterms:created xsi:type="dcterms:W3CDTF">2019-03-25T07:02:07Z</dcterms:created>
  <dcterms:modified xsi:type="dcterms:W3CDTF">2019-04-15T12:10:09Z</dcterms:modified>
</cp:coreProperties>
</file>