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5883275" cy="8582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546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muzruk.net/2011/10/konsultaciya-dlya-roditelej-ritm-v-muzykalnom-razvitii-detej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658" y="1187625"/>
            <a:ext cx="6102678" cy="6840760"/>
          </a:xfrm>
        </p:spPr>
        <p:txBody>
          <a:bodyPr>
            <a:normAutofit fontScale="32500" lnSpcReduction="20000"/>
          </a:bodyPr>
          <a:lstStyle/>
          <a:p>
            <a:endParaRPr lang="ru-RU" sz="3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«Ритм в музыкальном развитии детей»</a:t>
            </a:r>
            <a:endParaRPr lang="ru-RU" sz="6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200" b="1" dirty="0">
                <a:solidFill>
                  <a:srgbClr val="FF0000"/>
                </a:solidFill>
              </a:rPr>
              <a:t> </a:t>
            </a:r>
            <a:endParaRPr lang="ru-RU" sz="6200" dirty="0">
              <a:solidFill>
                <a:srgbClr val="FF0000"/>
              </a:solidFill>
            </a:endParaRPr>
          </a:p>
          <a:p>
            <a:r>
              <a:rPr lang="ru-RU" sz="4300" dirty="0">
                <a:solidFill>
                  <a:schemeClr val="tx1"/>
                </a:solidFill>
              </a:rPr>
              <a:t>  </a:t>
            </a:r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развитием музыкальных способностей детей мы уделяем самое серьезное внимание ритмическому воспитанию. Но прежде чем излагать некоторые соображения по этому вопросу, давайте, определим природу ритма.</a:t>
            </a:r>
          </a:p>
          <a:p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Исследователи делают акцент на том, что ритмическое воспитание не может быть только слуховым, ведь ритм имеет в основе своей движение. Поэтому в развитии чувства ритма должно участвовать все наше тело. Еще одно важное наблюдение касается того, что в основе чувства ритма лежит восприятие выразительности музыки.</a:t>
            </a:r>
          </a:p>
          <a:p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То есть,  не менее важна эмоциональная природа ритма. В самом деле, использование обеих категорий в системе музыкального развития детей дает исключительно положительный результат.</a:t>
            </a:r>
          </a:p>
          <a:p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Для того чтобы ребенок действительно проникся чувством ритма все нужно начинать с простых движений под музыку (ходьба, бег, прыжки). Основная задача на этом этапе – добиться у ребенка быстрой реакции.</a:t>
            </a:r>
          </a:p>
          <a:p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Ритм присутствует во всех моментах музыкальных занятий: в пении, слушании музыки. Часто к этому добавляется звучащий жест (хлопки, шлепки по коленям, притопы и т.д.). Также много ритмической работы ведется в </a:t>
            </a:r>
            <a:r>
              <a:rPr lang="ru-RU" sz="4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музицировании</a:t>
            </a:r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музыкальных инструментах. Постепенно ритмические формулы усложняются. Они становятся более длительными, вводится прерванный ритм, синкопа.</a:t>
            </a:r>
          </a:p>
          <a:p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Ритмические композиции составляются вместе с разнообразными движениями (имитационными, танцевальными, общеразвивающими). Они позволяют выразить различные эмоциональные состояния, сюжеты, образы. Интерпретируя музыку, ребенок приобретает опыт творческого переосмысления музыки. Именно этот опыт позволит ребенку в дальнейшем успешно осваивать и другие виды творческой деятельности.</a:t>
            </a:r>
          </a:p>
          <a:p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Ритм присутствует в нашей жизни всюду. Биение сердца – ритм нашего организма. С его помощью можно успокоить или активизировать реакции нашего организма в разных ситуациях. Наша речь, овладение чтением и письмом также требуют развитого чувства ритма.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37701" y="611560"/>
            <a:ext cx="5328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 </a:t>
            </a:r>
            <a:r>
              <a:rPr lang="ru-RU" sz="2400" b="1" u="sng" dirty="0">
                <a:hlinkClick r:id="rId2"/>
              </a:rPr>
              <a:t>Консультация для родителей </a:t>
            </a:r>
            <a:endParaRPr lang="ru-RU" sz="2400" b="1" dirty="0"/>
          </a:p>
        </p:txBody>
      </p:sp>
      <p:pic>
        <p:nvPicPr>
          <p:cNvPr id="1026" name="Picture 2" descr="E:\уголок музрука\рамки\аним\58432644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23" y="5076056"/>
            <a:ext cx="6597351" cy="406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1177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11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larigun larigun</dc:creator>
  <cp:lastModifiedBy>RePack by Diakov</cp:lastModifiedBy>
  <cp:revision>5</cp:revision>
  <cp:lastPrinted>2019-03-13T11:18:12Z</cp:lastPrinted>
  <dcterms:created xsi:type="dcterms:W3CDTF">2019-01-31T18:50:05Z</dcterms:created>
  <dcterms:modified xsi:type="dcterms:W3CDTF">2019-03-13T11:33:09Z</dcterms:modified>
</cp:coreProperties>
</file>