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5883275" cy="8582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84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uzruk.net/2011/10/konsultaciya-dlya-roditelej-ritm-v-muzykalnom-razvitii-detej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уголок музрука\рамки\аним\animashki-pogoda-1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4" y="4149080"/>
            <a:ext cx="2544110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уголок музрука\рамки\аним\animashki-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194" y="0"/>
            <a:ext cx="34563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648071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Консультация для родителей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8640960" cy="5904656"/>
          </a:xfrm>
        </p:spPr>
        <p:txBody>
          <a:bodyPr>
            <a:normAutofit fontScale="47500" lnSpcReduction="20000"/>
          </a:bodyPr>
          <a:lstStyle/>
          <a:p>
            <a:r>
              <a:rPr lang="ru-RU" dirty="0"/>
              <a:t>  </a:t>
            </a:r>
            <a:endParaRPr lang="ru-RU" b="1" dirty="0"/>
          </a:p>
          <a:p>
            <a:pPr algn="l"/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«Музыка начинается в семье»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душе каждого ребенка есть искорка любви к прекрасному – от вас во многом зависит, разгорится она ярким пламенем, освещая и согревая жизнь растущего человеке, или погаснет.</a:t>
            </a:r>
          </a:p>
          <a:p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наградила человека щедро: она дала ему все для того, чтобы видеть, ощущать, чувствовать окружающий мир, позволила ему слышать все многообразие существующих вокруг звуков.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мы от природы музыкальны. Об этом необходимо знать и помнить каждому взрослому, так как именно от него зависит, каким станет в дальнейшем его ребенок, как он сможет распорядиться своим природным даром. Музыка детства – хороший воспитатель и надежный друг на всю жизнь. Подружите с нею малыша!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Доказано, что если  для музыкального развития ребенка с самого рождения созданы необходимые условия, то это дает значительный эффект в формировании его музыкальности.</a:t>
            </a:r>
            <a:r>
              <a:rPr lang="ru-RU" sz="3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</a:t>
            </a: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Постарайтесь:</a:t>
            </a: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дома фонотеку записей  народной, современной и классической детской музыки;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приобретать музыкальные игрушки и изготавливать их самостоятельно;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поощрять любое проявление песенного и танцевального творчества малыша, петь и играть вместе с ним;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если вы владеете игрой на каком-либо музыкальном инструменте, как можно чаще музицировать, аккомпанировать своему малышу, когда он поет, или танцует;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искать музыку везде: в лесу, дома, на берегу реки, моря, в городе;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посещать со своим ребенком музыкальные концерты, театры.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активнее общение вашего ребенка с музыкой, тем радостнее,  желаннее новые встречи с ней, тем более музыкальным он становится.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мамы и папы! Каждый человек идет к музыке своим путем. Помогите детям полюбить музыку, и в ваш дом войдет верный друг, который сделает  жизнь яркой и интересной, не оставит в трудную минуту.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душе каждого ребенка есть искорка любви к прекрасному – от вас 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многом зависит, разгорится она ярким пламенем, освещая и согревая жизнь растущего человеке, или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погаснет. </a:t>
            </a: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3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</Words>
  <Application>Microsoft Office PowerPoint</Application>
  <PresentationFormat>Экран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 Консультация для родителей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Консультация для родителей </dc:title>
  <dc:creator>larigun larigun</dc:creator>
  <cp:lastModifiedBy>RePack by Diakov</cp:lastModifiedBy>
  <cp:revision>4</cp:revision>
  <cp:lastPrinted>2019-03-13T11:16:09Z</cp:lastPrinted>
  <dcterms:created xsi:type="dcterms:W3CDTF">2019-01-30T17:12:51Z</dcterms:created>
  <dcterms:modified xsi:type="dcterms:W3CDTF">2019-03-13T11:33:06Z</dcterms:modified>
</cp:coreProperties>
</file>