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A1B3-840C-4EE2-B26B-33DD61B8A913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8433-2FC6-4B1B-A7F8-6A2DD434B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1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3.404content.com/1/0C/87/548235219560040330/fullsiz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blok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256" y="304800"/>
            <a:ext cx="8697744" cy="6126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Соломон </a:t>
            </a:r>
            <a:r>
              <a:rPr lang="ru-RU" dirty="0" err="1"/>
              <a:t>Самсонович</a:t>
            </a:r>
            <a:r>
              <a:rPr lang="ru-RU" dirty="0"/>
              <a:t>  </a:t>
            </a:r>
            <a:r>
              <a:rPr lang="ru-RU" dirty="0" err="1" smtClean="0"/>
              <a:t>Бойм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Вода из </a:t>
            </a:r>
            <a:r>
              <a:rPr lang="ru-RU" dirty="0" smtClean="0"/>
              <a:t>Невы»</a:t>
            </a:r>
            <a:endParaRPr lang="ru-RU" dirty="0"/>
          </a:p>
        </p:txBody>
      </p:sp>
      <p:pic>
        <p:nvPicPr>
          <p:cNvPr id="4" name="Объект 3" descr="https://4.404content.com/1/12/08/548230793054128004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95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Николай Александрович </a:t>
            </a:r>
            <a:r>
              <a:rPr lang="ru-RU" dirty="0" smtClean="0"/>
              <a:t>Павлов</a:t>
            </a:r>
            <a:br>
              <a:rPr lang="ru-RU" dirty="0" smtClean="0"/>
            </a:br>
            <a:r>
              <a:rPr lang="ru-RU" dirty="0" smtClean="0"/>
              <a:t>«После обстрела»</a:t>
            </a:r>
            <a:endParaRPr lang="ru-RU" dirty="0"/>
          </a:p>
        </p:txBody>
      </p:sp>
      <p:pic>
        <p:nvPicPr>
          <p:cNvPr id="4" name="Объект 3" descr="https://3.404content.com/1/16/83/548234602435577736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8144"/>
            <a:ext cx="6743700" cy="5180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33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«Концерт на набережной»</a:t>
            </a:r>
            <a:endParaRPr lang="ru-RU" dirty="0"/>
          </a:p>
        </p:txBody>
      </p:sp>
      <p:pic>
        <p:nvPicPr>
          <p:cNvPr id="4" name="Объект 3" descr="https://3.404content.com/1/7A/27/548235002791856009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86730"/>
            <a:ext cx="7005637" cy="5071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«Маскировка </a:t>
            </a:r>
            <a:r>
              <a:rPr lang="ru-RU" dirty="0"/>
              <a:t>Медного </a:t>
            </a:r>
            <a:r>
              <a:rPr lang="ru-RU" dirty="0" smtClean="0"/>
              <a:t>всадника»</a:t>
            </a:r>
            <a:endParaRPr lang="ru-RU" dirty="0"/>
          </a:p>
        </p:txBody>
      </p:sp>
      <p:pic>
        <p:nvPicPr>
          <p:cNvPr id="4" name="Объект 3" descr="https://3.404content.com/resize/730x-/1/0C/87/548235219560040330/fullsize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294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83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блокадный ленинград\41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685800"/>
            <a:ext cx="9141619" cy="53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локадный ленинград\41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1625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локадный ленинград\41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5058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5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локадный ленинград\41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1724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2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локадный ленинград\41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555043" cy="68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Соломон Борисович </a:t>
            </a:r>
            <a:r>
              <a:rPr lang="ru-RU" b="1" dirty="0" err="1"/>
              <a:t>Юдовин</a:t>
            </a:r>
            <a:r>
              <a:rPr lang="ru-RU" b="1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«Блокадный Ленинград»</a:t>
            </a:r>
            <a:endParaRPr lang="ru-RU" dirty="0"/>
          </a:p>
        </p:txBody>
      </p:sp>
      <p:pic>
        <p:nvPicPr>
          <p:cNvPr id="4" name="Объект 3" descr="https://3.404content.com/1/F6/33/548224650241378171/fullsiz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36" y="1600200"/>
            <a:ext cx="3533464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29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4.404content.com/1/E2/49/548224975555266428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953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66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Алексей Фёдорович Пахомов</a:t>
            </a:r>
            <a:br>
              <a:rPr lang="ru-RU" dirty="0"/>
            </a:br>
            <a:r>
              <a:rPr lang="ru-RU" dirty="0" smtClean="0"/>
              <a:t>«За водой»</a:t>
            </a:r>
            <a:endParaRPr lang="ru-RU" dirty="0"/>
          </a:p>
        </p:txBody>
      </p:sp>
      <p:pic>
        <p:nvPicPr>
          <p:cNvPr id="4" name="Объект 3" descr="https://4.404content.com/1/15/3A/548229970709448578/fullsiz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101589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63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Соломон Борисович Юдовин  «Блокадный Ленинград»</vt:lpstr>
      <vt:lpstr>Презентация PowerPoint</vt:lpstr>
      <vt:lpstr>Алексей Фёдорович Пахомов «За водой»</vt:lpstr>
      <vt:lpstr>Соломон Самсонович  Бойм «Вода из Невы»</vt:lpstr>
      <vt:lpstr>Николай Александрович Павлов «После обстрела»</vt:lpstr>
      <vt:lpstr>«Концерт на набережной»</vt:lpstr>
      <vt:lpstr>«Маскировка Медного всадника»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31</cp:revision>
  <dcterms:created xsi:type="dcterms:W3CDTF">2019-01-20T10:52:46Z</dcterms:created>
  <dcterms:modified xsi:type="dcterms:W3CDTF">2019-01-29T19:28:11Z</dcterms:modified>
</cp:coreProperties>
</file>