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085" autoAdjust="0"/>
  </p:normalViewPr>
  <p:slideViewPr>
    <p:cSldViewPr>
      <p:cViewPr>
        <p:scale>
          <a:sx n="59" d="100"/>
          <a:sy n="59" d="100"/>
        </p:scale>
        <p:origin x="-1686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43327_80-p-fon-priroda-dlya-prezentatsii-powerpoint-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Муниципальное бюджетное дошкольное образовательное учреждение детский сад № 3 «Колокольчик» г. Котельниково Волгоградской области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Познавательно- исследовательский проект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i="1" dirty="0" smtClean="0">
                <a:solidFill>
                  <a:srgbClr val="FF0000"/>
                </a:solidFill>
                <a:latin typeface="Bookman Old Style" pitchFamily="18" charset="0"/>
              </a:rPr>
              <a:t>От семечка к деревцу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509120"/>
            <a:ext cx="3816424" cy="1728192"/>
          </a:xfrm>
        </p:spPr>
        <p:txBody>
          <a:bodyPr>
            <a:normAutofit lnSpcReduction="10000"/>
          </a:bodyPr>
          <a:lstStyle/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Автор проекта:</a:t>
            </a:r>
          </a:p>
          <a:p>
            <a:r>
              <a:rPr lang="ru-RU" sz="1600" dirty="0" err="1" smtClean="0">
                <a:solidFill>
                  <a:schemeClr val="tx1"/>
                </a:solidFill>
              </a:rPr>
              <a:t>Чеснокова</a:t>
            </a:r>
            <a:r>
              <a:rPr lang="ru-RU" sz="1600" dirty="0" smtClean="0">
                <a:solidFill>
                  <a:schemeClr val="tx1"/>
                </a:solidFill>
              </a:rPr>
              <a:t> Анастасия Алексеевна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воспитатель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CHESNOKOVA</a:t>
            </a:r>
            <a:r>
              <a:rPr lang="ru-RU" sz="1600" dirty="0" smtClean="0">
                <a:solidFill>
                  <a:schemeClr val="tx1"/>
                </a:solidFill>
              </a:rPr>
              <a:t>222@ </a:t>
            </a:r>
            <a:r>
              <a:rPr lang="en-US" sz="1600" dirty="0" err="1" smtClean="0">
                <a:solidFill>
                  <a:schemeClr val="tx1"/>
                </a:solidFill>
              </a:rPr>
              <a:t>yandex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r>
              <a:rPr lang="en-US" sz="1600" dirty="0" err="1" smtClean="0">
                <a:solidFill>
                  <a:schemeClr val="tx1"/>
                </a:solidFill>
              </a:rPr>
              <a:t>ru</a:t>
            </a:r>
            <a:endParaRPr lang="ru-RU" sz="1600" dirty="0" smtClean="0">
              <a:solidFill>
                <a:schemeClr val="tx1"/>
              </a:solidFill>
            </a:endParaRPr>
          </a:p>
          <a:p>
            <a:endParaRPr lang="ru-RU" sz="105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43327_80-p-fon-priroda-dlya-prezentatsii-powerpoint-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Подведение итогов</a:t>
            </a: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sz="5100" dirty="0" smtClean="0"/>
              <a:t>В результате  проекта «От семечка к деревцу» предполагаемые результаты были достигнуты:  были созданы условия для получения детьми элементарных представлений о деревьях (туи),  которые растут на территории нашего детского сада, о технологии выращивания дерева из семечка, об уходе за саженцами.</a:t>
            </a:r>
          </a:p>
          <a:p>
            <a:pPr>
              <a:buNone/>
            </a:pPr>
            <a:r>
              <a:rPr lang="ru-RU" sz="5100" dirty="0" smtClean="0"/>
              <a:t>      Реализация данного проекта научила дошкольников сравнивать, анализировать, делать выводы. Дети приобрели новый опыт поисково-исследовательской деятельности. В процессе работы над проектом дошкольники рассматривали туи, отметили ее роль как растения; изучали ее влияние на здоровье человека.</a:t>
            </a:r>
          </a:p>
          <a:p>
            <a:pPr>
              <a:buNone/>
            </a:pPr>
            <a:r>
              <a:rPr lang="ru-RU" sz="5100" dirty="0" smtClean="0"/>
              <a:t>      На основании исследования пришли к выводу: процесс выращивания дерева из семечки очень кропотливый и  требует много времени и усилий. Необходимо сохранять и бережно относиться к природе, которая нас окружает, потому что она красива и целебна.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43327_80-p-fon-priroda-dlya-prezentatsii-powerpoint-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8784976" cy="59046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по методу – </a:t>
            </a:r>
            <a:r>
              <a:rPr lang="ru-RU" sz="3600" b="0" dirty="0" smtClean="0"/>
              <a:t>познавательно - исследовательский;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по содержанию - </a:t>
            </a:r>
            <a:r>
              <a:rPr lang="ru-RU" sz="3600" i="1" dirty="0" smtClean="0"/>
              <a:t>«</a:t>
            </a:r>
            <a:r>
              <a:rPr lang="ru-RU" sz="3600" b="0" i="1" dirty="0" smtClean="0"/>
              <a:t>Ребенок и природа»;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по количеству участников - </a:t>
            </a:r>
            <a:r>
              <a:rPr lang="ru-RU" sz="3600" b="0" i="1" dirty="0" smtClean="0"/>
              <a:t>коллективный, групповой, дети 5-6 лет;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dirty="0" smtClean="0"/>
              <a:t>по характеру контактов - </a:t>
            </a:r>
            <a:r>
              <a:rPr lang="ru-RU" sz="3600" b="0" i="1" dirty="0" smtClean="0"/>
              <a:t>открытый;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по продолжительности – </a:t>
            </a:r>
            <a:r>
              <a:rPr lang="ru-RU" sz="3600" b="0" i="1" dirty="0" smtClean="0"/>
              <a:t>долгосрочный</a:t>
            </a:r>
            <a:r>
              <a:rPr lang="ru-RU" b="0" i="1" dirty="0" smtClean="0"/>
              <a:t/>
            </a:r>
            <a:br>
              <a:rPr lang="ru-RU" b="0" i="1" dirty="0" smtClean="0"/>
            </a:br>
            <a:endParaRPr lang="ru-RU" b="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60648"/>
            <a:ext cx="7772400" cy="864096"/>
          </a:xfrm>
        </p:spPr>
        <p:txBody>
          <a:bodyPr>
            <a:noAutofit/>
          </a:bodyPr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  <a:cs typeface="Aharoni" pitchFamily="2" charset="-79"/>
              </a:rPr>
              <a:t>Тип проекта</a:t>
            </a:r>
            <a:endParaRPr lang="ru-RU" sz="5400" i="1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43327_80-p-fon-priroda-dlya-prezentatsii-powerpoint-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Актуальность проекта:</a:t>
            </a: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73325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2900" dirty="0" smtClean="0"/>
              <a:t>Большую роль в экологическом воспитании дошкольников играет практическая, исследовательская деятельность в природных условиях. Познания природы возможно только при непосредственном взаимодействии с ней, нельзя изучать природу по картинкам и фотографиям даже самого лучшего качества. И в этом нам помогает наиболее эффективный метод - </a:t>
            </a:r>
            <a:r>
              <a:rPr lang="ru-RU" sz="2900" dirty="0" err="1" smtClean="0"/>
              <a:t>метод</a:t>
            </a:r>
            <a:r>
              <a:rPr lang="ru-RU" sz="2900" dirty="0" smtClean="0"/>
              <a:t> экологических проектов.</a:t>
            </a:r>
          </a:p>
          <a:p>
            <a:pPr>
              <a:buNone/>
            </a:pPr>
            <a:r>
              <a:rPr lang="ru-RU" sz="2900" dirty="0" smtClean="0"/>
              <a:t>      На протяжении многих веков человек живет рядом с удивительными живыми существами-деревьями. Деревья - это легкие Земли, источник кислорода  воздуха, а значит, источник здоровья людей. Важно не только знать об этом и уметь использовать чудесные свойства деревьев,  но и необходимо научиться сохранять то, что нам дает природа. Деревья – прекрасный объект для фенологических наблюдений. Это так интересно наблюдать, как из маленького семечка проклюнется сначала маленький росточек, а потом будет расти и постепенно вырастать большое красивое дерево, которое будет жить сотни лет.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43327_80-p-fon-priroda-dlya-prezentatsii-powerpoint-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Проблема проекта: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Дети мало проявляют интерес к деревьям, не знают как, они вырастают, не предполагают, где прячутся их семена. Осенью дети обратили внимание на туи, растущие на нашем прогулочном участке, на них росли шишки. При рассмотрении шишек, дети обнаружили в них семена. Так и возникла проблемная ситуация: «Сможем ли мы вырастить тую из семян?», «Что для этого надо?». У детей появилась возможность вырастить свое собственное деревцо из семечки  и ухаживать за ним.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43327_80-p-fon-priroda-dlya-prezentatsii-powerpoint-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7281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Цель проекта</a:t>
            </a:r>
            <a:r>
              <a:rPr lang="ru-RU" sz="2400" b="1" dirty="0" smtClean="0">
                <a:solidFill>
                  <a:srgbClr val="FF0000"/>
                </a:solidFill>
              </a:rPr>
              <a:t>:</a:t>
            </a:r>
            <a:r>
              <a:rPr lang="ru-RU" sz="2400" dirty="0" smtClean="0"/>
              <a:t> </a:t>
            </a:r>
            <a:r>
              <a:rPr lang="ru-RU" sz="2000" dirty="0" smtClean="0"/>
              <a:t>вовлечение детей старшего дошкольного возраста в практическую деятельность по выращиванию деревьев (туи) из семян в условиях детского сада.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46449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4400" b="1" i="1" dirty="0" smtClean="0">
                <a:solidFill>
                  <a:srgbClr val="FF0000"/>
                </a:solidFill>
              </a:rPr>
              <a:t>Задачи проекта</a:t>
            </a:r>
            <a:r>
              <a:rPr lang="ru-RU" sz="4400" b="1" i="1" dirty="0" smtClean="0"/>
              <a:t>: </a:t>
            </a:r>
            <a:r>
              <a:rPr lang="ru-RU" sz="4400" i="1" dirty="0" smtClean="0"/>
              <a:t> </a:t>
            </a:r>
            <a:r>
              <a:rPr lang="ru-RU" sz="4400" dirty="0" smtClean="0"/>
              <a:t>Создать условия для совместного экспериментирования.</a:t>
            </a:r>
          </a:p>
          <a:p>
            <a:r>
              <a:rPr lang="ru-RU" sz="4400" dirty="0" smtClean="0"/>
              <a:t> Формировать у детей старшего дошкольного возраста познавательно-исследовательские способности в процессе выращивания саженцев туи  в условиях детского сада.</a:t>
            </a:r>
          </a:p>
          <a:p>
            <a:r>
              <a:rPr lang="ru-RU" sz="4400" dirty="0" smtClean="0"/>
              <a:t> Уточнить и расширить представления дошкольников о развитии, строении, функциях частей дерева.</a:t>
            </a:r>
          </a:p>
          <a:p>
            <a:r>
              <a:rPr lang="ru-RU" sz="4400" dirty="0" smtClean="0"/>
              <a:t>Конкретизировать представления детей об условиях роста саженцев, уходе за ними</a:t>
            </a:r>
          </a:p>
          <a:p>
            <a:r>
              <a:rPr lang="ru-RU" sz="4400" dirty="0" smtClean="0"/>
              <a:t>Способствовать развитию трудовых умений и навыков по посадке, выращиванию и уходу за всходами саженцев туи.</a:t>
            </a:r>
          </a:p>
          <a:p>
            <a:r>
              <a:rPr lang="ru-RU" sz="4400" dirty="0" smtClean="0"/>
              <a:t>Воспитывать осознанно бережное отношение к уникальному миру природы, к деревьям</a:t>
            </a:r>
          </a:p>
          <a:p>
            <a:r>
              <a:rPr lang="ru-RU" sz="4400" dirty="0" smtClean="0"/>
              <a:t>Вовлечь родителей в совместную деятельность.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43327_80-p-fon-priroda-dlya-prezentatsii-powerpoint-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Ожидаемый результат:</a:t>
            </a: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 у детей будут сформированы элементарные знания о растении и технологии выращивания его из семечки;</a:t>
            </a:r>
          </a:p>
          <a:p>
            <a:r>
              <a:rPr lang="ru-RU" dirty="0" smtClean="0"/>
              <a:t> пополнится активный и пассивный словарь прилагательными, определяющими характер растения, глаголами;</a:t>
            </a:r>
          </a:p>
          <a:p>
            <a:r>
              <a:rPr lang="ru-RU" dirty="0" smtClean="0"/>
              <a:t> дети смогут изобразить тую в различных видах продуктивной изобразительной деятельности, будут заинтересованы в наблюдении, экспериментировании;</a:t>
            </a:r>
          </a:p>
          <a:p>
            <a:r>
              <a:rPr lang="ru-RU" dirty="0" smtClean="0"/>
              <a:t> у родителей появится заинтересованность  к образовательному процессу, активному участию в реализации проекта, в жизни детского сада, развитию творчества у детей.</a:t>
            </a:r>
          </a:p>
          <a:p>
            <a:r>
              <a:rPr lang="ru-RU" dirty="0" smtClean="0"/>
              <a:t>педагоги будут использовать разнообразные формы работы по проектному методу в экологическом воспитании дошкольников (наблюдения, эксперименты, создание мини-музея);</a:t>
            </a:r>
          </a:p>
          <a:p>
            <a:r>
              <a:rPr lang="ru-RU" dirty="0" smtClean="0"/>
              <a:t> пополнится методический, дидактический и наглядный материал по экологическому воспитанию.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43327_80-p-fon-priroda-dlya-prezentatsii-powerpoint-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«Три вопроса»</a:t>
            </a: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44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892696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мы знаем?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хотим узнать?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Где можем это узнать?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425691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 нас около дома тоже растет такое растение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(Ева Д.)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 вырастить дерево из семечки? (Илья Н.)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Спросим у папы или у мамы (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Анжелика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Р.)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1425691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Это растение называется туя.(Богдан П)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 долго будет прорастать семечка?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(Артем С.)</a:t>
                      </a:r>
                    </a:p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Посмотрим со взрослыми по телевизору, в интернете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(Маша П.)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43327_80-p-fon-priroda-dlya-prezentatsii-powerpoint-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презентация проекта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IMG_20191121_11184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87824" y="692696"/>
            <a:ext cx="3024336" cy="3312368"/>
          </a:xfrm>
        </p:spPr>
      </p:pic>
      <p:pic>
        <p:nvPicPr>
          <p:cNvPr id="6" name="Рисунок 5" descr="IMG_20191121_1127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005064"/>
            <a:ext cx="2880320" cy="2852936"/>
          </a:xfrm>
          <a:prstGeom prst="rect">
            <a:avLst/>
          </a:prstGeom>
        </p:spPr>
      </p:pic>
      <p:pic>
        <p:nvPicPr>
          <p:cNvPr id="7" name="Рисунок 6" descr="IMG_20200220_1117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4005064"/>
            <a:ext cx="2880320" cy="2852936"/>
          </a:xfrm>
          <a:prstGeom prst="rect">
            <a:avLst/>
          </a:prstGeom>
        </p:spPr>
      </p:pic>
      <p:pic>
        <p:nvPicPr>
          <p:cNvPr id="9" name="Рисунок 8" descr="IMG-20191202-WA00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692696"/>
            <a:ext cx="2808312" cy="3306893"/>
          </a:xfrm>
          <a:prstGeom prst="rect">
            <a:avLst/>
          </a:prstGeom>
        </p:spPr>
      </p:pic>
      <p:pic>
        <p:nvPicPr>
          <p:cNvPr id="10" name="Рисунок 9" descr="IMG-20191202-WA001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4005064"/>
            <a:ext cx="3024335" cy="2852936"/>
          </a:xfrm>
          <a:prstGeom prst="rect">
            <a:avLst/>
          </a:prstGeom>
        </p:spPr>
      </p:pic>
      <p:pic>
        <p:nvPicPr>
          <p:cNvPr id="11" name="Рисунок 10" descr="IMG_20191121_11242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12160" y="692696"/>
            <a:ext cx="2880320" cy="3312368"/>
          </a:xfrm>
          <a:prstGeom prst="rect">
            <a:avLst/>
          </a:prstGeom>
        </p:spPr>
      </p:pic>
      <p:sp>
        <p:nvSpPr>
          <p:cNvPr id="13" name="Блок-схема: альтернативный процесс 12"/>
          <p:cNvSpPr/>
          <p:nvPr/>
        </p:nvSpPr>
        <p:spPr>
          <a:xfrm>
            <a:off x="467544" y="764704"/>
            <a:ext cx="2088232" cy="50405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Рассматриваем шишки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347864" y="764704"/>
            <a:ext cx="2016224" cy="648072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рассматриваем семена </a:t>
            </a:r>
            <a:r>
              <a:rPr lang="ru-RU" sz="1400" dirty="0" smtClean="0">
                <a:solidFill>
                  <a:schemeClr val="tx1"/>
                </a:solidFill>
              </a:rPr>
              <a:t>под </a:t>
            </a:r>
            <a:r>
              <a:rPr lang="ru-RU" sz="1400" dirty="0" smtClean="0">
                <a:solidFill>
                  <a:schemeClr val="tx1"/>
                </a:solidFill>
              </a:rPr>
              <a:t>лупой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6300192" y="764704"/>
            <a:ext cx="2160240" cy="50405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Подготовка к посадке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323528" y="4005064"/>
            <a:ext cx="2232248" cy="612648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Подготовка к посадке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3419872" y="4077072"/>
            <a:ext cx="2088232" cy="432048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Поливаем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516216" y="4149080"/>
            <a:ext cx="1872208" cy="432048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досыпаем землю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543327_80-p-fon-priroda-dlya-prezentatsii-powerpoint-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презентация проекта</a:t>
            </a:r>
            <a:endParaRPr lang="ru-RU" dirty="0"/>
          </a:p>
        </p:txBody>
      </p:sp>
      <p:pic>
        <p:nvPicPr>
          <p:cNvPr id="4" name="Рисунок 3" descr="IMG_20200327_1029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836712"/>
            <a:ext cx="4176464" cy="2808312"/>
          </a:xfrm>
          <a:prstGeom prst="rect">
            <a:avLst/>
          </a:prstGeom>
        </p:spPr>
      </p:pic>
      <p:pic>
        <p:nvPicPr>
          <p:cNvPr id="5" name="Рисунок 4" descr="16674643838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717032"/>
            <a:ext cx="4392488" cy="3140968"/>
          </a:xfrm>
          <a:prstGeom prst="rect">
            <a:avLst/>
          </a:prstGeom>
        </p:spPr>
      </p:pic>
      <p:pic>
        <p:nvPicPr>
          <p:cNvPr id="6" name="Рисунок 5" descr="166746593777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836712"/>
            <a:ext cx="4320480" cy="2825552"/>
          </a:xfrm>
          <a:prstGeom prst="rect">
            <a:avLst/>
          </a:prstGeom>
        </p:spPr>
      </p:pic>
      <p:pic>
        <p:nvPicPr>
          <p:cNvPr id="7" name="Рисунок 6" descr="16674652014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3717032"/>
            <a:ext cx="4104456" cy="3140968"/>
          </a:xfrm>
          <a:prstGeom prst="rect">
            <a:avLst/>
          </a:prstGeom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395536" y="908720"/>
            <a:ext cx="2160240" cy="576064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Рисуем деревья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5220072" y="836712"/>
            <a:ext cx="2304256" cy="50405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аппликация веточки туи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95536" y="3861048"/>
            <a:ext cx="2016224" cy="648072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высаживаем саженцы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300192" y="6101336"/>
            <a:ext cx="2448272" cy="756664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вот такая у нас туя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508</Words>
  <Application>Microsoft Office PowerPoint</Application>
  <PresentationFormat>Экран (4:3)</PresentationFormat>
  <Paragraphs>59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Муниципальное бюджетное дошкольное образовательное учреждение детский сад № 3 «Колокольчик» г. Котельниково Волгоградской области   Познавательно- исследовательский проект «От семечка к деревцу»       </vt:lpstr>
      <vt:lpstr>  по методу – познавательно - исследовательский; по содержанию - «Ребенок и природа»; по количеству участников - коллективный, групповой, дети 5-6 лет; по характеру контактов - открытый; по продолжительности – долгосрочный </vt:lpstr>
      <vt:lpstr>Актуальность проекта: </vt:lpstr>
      <vt:lpstr>Проблема проекта:</vt:lpstr>
      <vt:lpstr>Цель проекта: вовлечение детей старшего дошкольного возраста в практическую деятельность по выращиванию деревьев (туи) из семян в условиях детского сада. </vt:lpstr>
      <vt:lpstr>Ожидаемый результат: </vt:lpstr>
      <vt:lpstr>«Три вопроса» </vt:lpstr>
      <vt:lpstr>презентация проекта</vt:lpstr>
      <vt:lpstr>презентация проекта</vt:lpstr>
      <vt:lpstr>Подведение итогов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№ 3 «Колокольчик» г. Котельниково Волгоградской области         </dc:title>
  <dc:creator>Настя</dc:creator>
  <cp:lastModifiedBy>Настя</cp:lastModifiedBy>
  <cp:revision>20</cp:revision>
  <dcterms:created xsi:type="dcterms:W3CDTF">2022-11-03T06:28:38Z</dcterms:created>
  <dcterms:modified xsi:type="dcterms:W3CDTF">2022-11-03T10:10:49Z</dcterms:modified>
</cp:coreProperties>
</file>