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415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099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325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006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63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0323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78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54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750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050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336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686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670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0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681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960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444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907E33C-949C-46A3-9B1A-A870056E8793}" type="datetimeFigureOut">
              <a:rPr lang="ru-RU" smtClean="0"/>
              <a:t>11.03.2021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456EF3-0EBA-4F13-8472-CB0E322C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221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1445" y="147484"/>
            <a:ext cx="10826955" cy="4246716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 дошкольное образовательное учреждение</a:t>
            </a:r>
            <a:b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комбинированного вида № 3 «Колокольчик» поселка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мостовского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мостовский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b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формы работы педагога-психолога с родителями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8412" y="4631267"/>
            <a:ext cx="6400800" cy="1947333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педагог-психолог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Фомичёва Оксана Жановна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85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712676"/>
            <a:ext cx="10945080" cy="173501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889" y="359169"/>
            <a:ext cx="5803203" cy="4589058"/>
          </a:xfr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164302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844800"/>
            <a:ext cx="8534400" cy="3149599"/>
          </a:xfrm>
        </p:spPr>
        <p:txBody>
          <a:bodyPr/>
          <a:lstStyle/>
          <a:p>
            <a: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групповые</a:t>
            </a:r>
            <a: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индивидуальные</a:t>
            </a:r>
            <a: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наглядно-информационные</a:t>
            </a:r>
            <a: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dirty="0"/>
              <a:t/>
            </a:r>
            <a:br>
              <a:rPr lang="ru-RU" alt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"/>
            <a:ext cx="11304588" cy="2616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педагога-психолога с родителями подразделяются </a:t>
            </a:r>
            <a:r>
              <a:rPr lang="ru-RU" alt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на: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304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235200"/>
            <a:ext cx="11304588" cy="4622800"/>
          </a:xfrm>
        </p:spPr>
        <p:txBody>
          <a:bodyPr>
            <a:normAutofit/>
          </a:bodyPr>
          <a:lstStyle/>
          <a:p>
            <a:pPr marL="342900" lvl="0" indent="-34290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- День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открытых </a:t>
            </a: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дверей;</a:t>
            </a:r>
            <a:b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родительские собрания,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включающие выступление психолога;</a:t>
            </a:r>
            <a:b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анкетирования/опросы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родителей;</a:t>
            </a:r>
            <a:b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групповые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беседы, лекции и консультации психолога;</a:t>
            </a:r>
            <a:b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психологические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игры, упражнения, занятия для </a:t>
            </a: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родителей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элементами тренинга;</a:t>
            </a:r>
            <a:b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Родительские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гостиные;</a:t>
            </a:r>
            <a:b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32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проведение </a:t>
            </a:r>
            <a: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психодиагностики ребенка в присутствии родителей. </a:t>
            </a:r>
            <a:br>
              <a:rPr lang="ru-RU" altLang="ru-RU" sz="32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1"/>
            <a:ext cx="10821988" cy="1752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Групповые формы работы с родителями: 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720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1758462"/>
            <a:ext cx="10991973" cy="5099538"/>
          </a:xfrm>
        </p:spPr>
        <p:txBody>
          <a:bodyPr/>
          <a:lstStyle/>
          <a:p>
            <a:pPr marL="342900" lvl="0" indent="-34290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400" kern="0" cap="none" dirty="0" smtClean="0">
                <a:ln>
                  <a:noFill/>
                </a:ln>
                <a:solidFill>
                  <a:srgbClr val="FFFFFF"/>
                </a:solidFill>
                <a:latin typeface="Tahoma"/>
                <a:ea typeface="+mn-ea"/>
                <a:cs typeface="Arial"/>
              </a:rPr>
              <a:t>   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Поощрения и наказания ребёнка в семье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Секреты общения в семье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 такое школьная готовность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 делать, если ребенок лжет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Старшие и младшие дети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Воспитание ребенка без отца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Женские роли в семье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Капризы ребенка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Ребенок и компьютер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Раннее интеллектуальное развитие ребенка» 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«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Типы семейного воспитания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».</a:t>
            </a:r>
            <a:endParaRPr lang="ru-RU" altLang="ru-RU" sz="2800" b="1" kern="0" cap="none" dirty="0">
              <a:ln>
                <a:noFill/>
              </a:ln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375138"/>
            <a:ext cx="11296773" cy="161778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40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Темы групповых консультаций психолога: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14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75138"/>
            <a:ext cx="11887200" cy="16646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4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Индивидуальные психологические консультации</a:t>
            </a:r>
            <a:endParaRPr lang="ru-RU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902251"/>
            <a:ext cx="5229891" cy="3922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213" y="2744051"/>
            <a:ext cx="4994787" cy="374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900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2133601"/>
            <a:ext cx="11296773" cy="4454768"/>
          </a:xfrm>
        </p:spPr>
        <p:txBody>
          <a:bodyPr>
            <a:noAutofit/>
          </a:bodyPr>
          <a:lstStyle/>
          <a:p>
            <a:pPr marL="342900" lvl="0" indent="-34290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3200" kern="0" cap="none" dirty="0" smtClean="0">
                <a:ln>
                  <a:noFill/>
                </a:ln>
                <a:solidFill>
                  <a:schemeClr val="bg1"/>
                </a:solidFill>
                <a:latin typeface="Tahoma"/>
                <a:ea typeface="+mn-ea"/>
                <a:cs typeface="Arial"/>
              </a:rPr>
              <a:t>   </a:t>
            </a:r>
            <a:r>
              <a:rPr lang="ru-RU" altLang="ru-RU" sz="2800" kern="0" cap="none" dirty="0" smtClean="0">
                <a:ln>
                  <a:noFill/>
                </a:ln>
                <a:solidFill>
                  <a:schemeClr val="bg1"/>
                </a:solidFill>
                <a:latin typeface="Tahoma"/>
                <a:ea typeface="+mn-ea"/>
                <a:cs typeface="Arial"/>
              </a:rPr>
              <a:t>- </a:t>
            </a: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проблемы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адаптации ребенка к условиям детского сада;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проблемы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поведения (агрессивное поведение, капризы, упрямство);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детские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страхи; 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проблемы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развитии познавательных процессов (внимания, памяти, мышления и т. д.); 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внутрисемейные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конфликты (ситуация развода родителей, конфликты между бабушкой и родителями);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воспитание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ребенка в неполной семье;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нарушения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речи у ребенка;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консультации </a:t>
            </a:r>
            <a: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результатам психодиагностики, мониторингов. </a:t>
            </a:r>
            <a:br>
              <a:rPr lang="ru-RU" altLang="ru-RU" sz="28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7569"/>
            <a:ext cx="12192000" cy="19460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Причины</a:t>
            </a:r>
          </a:p>
          <a:p>
            <a:pPr marL="0" indent="0" algn="ctr">
              <a:buNone/>
            </a:pPr>
            <a:r>
              <a:rPr lang="ru-RU" altLang="ru-RU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altLang="ru-RU" sz="4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обращения родителей к </a:t>
            </a:r>
            <a:r>
              <a:rPr lang="ru-RU" altLang="ru-RU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психологу: 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562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438400"/>
            <a:ext cx="8534400" cy="3555999"/>
          </a:xfrm>
        </p:spPr>
        <p:txBody>
          <a:bodyPr/>
          <a:lstStyle/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3200" kern="0" cap="none" dirty="0" smtClean="0">
                <a:ln>
                  <a:noFill/>
                </a:ln>
                <a:solidFill>
                  <a:srgbClr val="FFFFFF"/>
                </a:solidFill>
                <a:latin typeface="Tahoma"/>
                <a:ea typeface="+mn-ea"/>
                <a:cs typeface="Arial"/>
              </a:rPr>
              <a:t>  </a:t>
            </a:r>
            <a:r>
              <a:rPr lang="ru-RU" altLang="ru-RU" sz="40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информационные стенды; </a:t>
            </a:r>
            <a:r>
              <a:rPr lang="ru-RU" altLang="ru-RU" sz="40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0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0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памятки; </a:t>
            </a:r>
            <a:r>
              <a:rPr lang="ru-RU" altLang="ru-RU" sz="40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0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000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буклеты.</a:t>
            </a:r>
            <a:r>
              <a:rPr lang="ru-RU" altLang="ru-RU" sz="40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000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7570"/>
            <a:ext cx="12192000" cy="22508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Наглядно-информационные </a:t>
            </a:r>
            <a:endParaRPr lang="ru-RU" altLang="ru-RU" sz="4800" b="1" kern="0" dirty="0" smtClean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формы </a:t>
            </a:r>
            <a:r>
              <a:rPr lang="ru-RU" altLang="ru-RU" sz="4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работы: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61" y="2123766"/>
            <a:ext cx="3696929" cy="2772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36601" y="3419270"/>
            <a:ext cx="2668843" cy="3558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0187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227386"/>
            <a:ext cx="10898188" cy="3767014"/>
          </a:xfrm>
        </p:spPr>
        <p:txBody>
          <a:bodyPr>
            <a:normAutofit fontScale="90000"/>
          </a:bodyPr>
          <a:lstStyle/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800" kern="0" cap="none" dirty="0" smtClean="0">
                <a:ln>
                  <a:noFill/>
                </a:ln>
                <a:solidFill>
                  <a:srgbClr val="FFFFFF"/>
                </a:solidFill>
                <a:latin typeface="Tahoma"/>
                <a:ea typeface="+mn-ea"/>
                <a:cs typeface="Arial"/>
              </a:rPr>
              <a:t>   </a:t>
            </a:r>
            <a:r>
              <a:rPr lang="ru-RU" altLang="ru-RU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Детские </a:t>
            </a:r>
            <a: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страхи.</a:t>
            </a:r>
            <a:b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Как </a:t>
            </a:r>
            <a: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заучивать наизусть стихи с детьми. (рекомендации психолога)</a:t>
            </a:r>
            <a:b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Причины </a:t>
            </a:r>
            <a: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детской агрессии.</a:t>
            </a:r>
            <a:b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Поиграем </a:t>
            </a:r>
            <a: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вместе с детьми.</a:t>
            </a:r>
            <a:b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Игры </a:t>
            </a:r>
            <a: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упражнения для развития памяти.</a:t>
            </a:r>
            <a:b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Ребенок </a:t>
            </a:r>
            <a: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ТВ.</a:t>
            </a:r>
            <a:b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b="1" kern="0" cap="none" dirty="0" smtClean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Как </a:t>
            </a:r>
            <a: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помочь ребенку полюбить детский сад.</a:t>
            </a:r>
            <a:br>
              <a:rPr lang="ru-RU" altLang="ru-RU" b="1" kern="0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187571"/>
            <a:ext cx="10687173" cy="16412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Темы печатных </a:t>
            </a:r>
            <a:r>
              <a:rPr lang="ru-RU" altLang="ru-RU" sz="4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материалов: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150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1085756" cy="1507067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СухОмлинский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1085757" cy="3615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 того, как прошло детство, кто вёл ребёнка за руку в детские годы, что вошло в его разум и сердце из окружающего мира – от этого в решающей степени зависит, каким человеком станет сегодняшний малыш»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714358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105</TotalTime>
  <Words>444</Words>
  <Application>Microsoft Office PowerPoint</Application>
  <PresentationFormat>Широкоэкранный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Tahoma</vt:lpstr>
      <vt:lpstr>Times New Roman</vt:lpstr>
      <vt:lpstr>Wingdings 3</vt:lpstr>
      <vt:lpstr>Сектор</vt:lpstr>
      <vt:lpstr>Муниципальное автономное  дошкольное образовательное учреждение детский сад комбинированного вида № 3 «Колокольчик» поселка мостовского муниципального образования мостовский район      «Современные формы работы педагога-психолога с родителями доу»</vt:lpstr>
      <vt:lpstr>- групповые;  - индивидуальные;  - наглядно-информационные. </vt:lpstr>
      <vt:lpstr>   - День открытых дверей; - родительские собрания, включающие выступление психолога; - анкетирования/опросы родителей; - групповые беседы, лекции и консультации психолога; - психологические игры, упражнения, занятия для - родителей с элементами тренинга; - Родительские гостиные; - проведение психодиагностики ребенка в присутствии родителей.  </vt:lpstr>
      <vt:lpstr>   - «Поощрения и наказания ребёнка в семье». - «Секреты общения в семье». - «Что такое школьная готовность». - «Что делать, если ребенок лжет?». - «Старшие и младшие дети». - «Воспитание ребенка без отца». - «Женские роли в семье». - «Капризы ребенка». - «Ребенок и компьютер».  - «Раннее интеллектуальное развитие ребенка» . - «Типы семейного воспитания».</vt:lpstr>
      <vt:lpstr>Презентация PowerPoint</vt:lpstr>
      <vt:lpstr>   - проблемы адаптации ребенка к условиям детского сада; - проблемы поведения (агрессивное поведение, капризы, упрямство); - детские страхи;  - проблемы в развитии познавательных процессов (внимания, памяти, мышления и т. д.);  - внутрисемейные конфликты (ситуация развода родителей, конфликты между бабушкой и родителями); - воспитание ребенка в неполной семье; - нарушения речи у ребенка; - консультации по результатам психодиагностики, мониторингов.  </vt:lpstr>
      <vt:lpstr>  - информационные стенды;  - памятки;  - буклеты. </vt:lpstr>
      <vt:lpstr>   - Детские страхи. - Как заучивать наизусть стихи с детьми. (рекомендации психолога) - Причины детской агрессии. - Поиграем вместе с детьми. - Игры и упражнения для развития памяти. - Ребенок и ТВ. - Как помочь ребенку полюбить детский сад. </vt:lpstr>
      <vt:lpstr>В.А. СухОмлинский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«Современные формы работы педагога-психолога с родителями доу»</dc:title>
  <dc:creator>Детский сад 3</dc:creator>
  <cp:lastModifiedBy>Детский сад 3</cp:lastModifiedBy>
  <cp:revision>26</cp:revision>
  <dcterms:created xsi:type="dcterms:W3CDTF">2021-03-02T07:51:04Z</dcterms:created>
  <dcterms:modified xsi:type="dcterms:W3CDTF">2021-03-11T08:52:21Z</dcterms:modified>
</cp:coreProperties>
</file>