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5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3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A2F-719E-45A2-99FA-B688C499F18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A2DC-D32F-4C46-9D6B-9FEBC75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A2F-719E-45A2-99FA-B688C499F18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A2DC-D32F-4C46-9D6B-9FEBC75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A2F-719E-45A2-99FA-B688C499F18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A2DC-D32F-4C46-9D6B-9FEBC75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A2F-719E-45A2-99FA-B688C499F18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A2DC-D32F-4C46-9D6B-9FEBC75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A2F-719E-45A2-99FA-B688C499F18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A2DC-D32F-4C46-9D6B-9FEBC75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A2F-719E-45A2-99FA-B688C499F18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A2DC-D32F-4C46-9D6B-9FEBC75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A2F-719E-45A2-99FA-B688C499F18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A2DC-D32F-4C46-9D6B-9FEBC75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A2F-719E-45A2-99FA-B688C499F18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A2DC-D32F-4C46-9D6B-9FEBC75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A2F-719E-45A2-99FA-B688C499F18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A2DC-D32F-4C46-9D6B-9FEBC75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A2F-719E-45A2-99FA-B688C499F18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A2DC-D32F-4C46-9D6B-9FEBC75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C9A2F-719E-45A2-99FA-B688C499F18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A2DC-D32F-4C46-9D6B-9FEBC75F42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C9A2F-719E-45A2-99FA-B688C499F18B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5A2DC-D32F-4C46-9D6B-9FEBC75F42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места Краснодарского края: каньоны, водопады и горные озёра"/>
          <p:cNvPicPr>
            <a:picLocks noChangeAspect="1" noChangeArrowheads="1"/>
          </p:cNvPicPr>
          <p:nvPr/>
        </p:nvPicPr>
        <p:blipFill>
          <a:blip r:embed="rId2" cstate="print"/>
          <a:srcRect l="17792" r="74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8568952" cy="350100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 </a:t>
            </a:r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 час 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 вечная природы красота»</a:t>
            </a:r>
            <a:endParaRPr lang="ru-RU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7200800" cy="9361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МБУК «</a:t>
            </a:r>
            <a:r>
              <a:rPr lang="ru-RU" sz="2000" b="1" dirty="0" err="1" smtClean="0">
                <a:solidFill>
                  <a:srgbClr val="FFC000"/>
                </a:solidFill>
              </a:rPr>
              <a:t>Анапская</a:t>
            </a:r>
            <a:r>
              <a:rPr lang="ru-RU" sz="2000" b="1" dirty="0" smtClean="0">
                <a:solidFill>
                  <a:srgbClr val="FFC000"/>
                </a:solidFill>
              </a:rPr>
              <a:t> ЦБС»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Юровская детская сельская библиотека-музей-филиал №19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2" name="Picture 22" descr="Кубанские поля. Краснодарский край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Краснодарский край...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  </a:t>
            </a:r>
            <a:r>
              <a:rPr lang="ru-RU" b="1" i="1" dirty="0" smtClean="0">
                <a:solidFill>
                  <a:srgbClr val="002060"/>
                </a:solidFill>
              </a:rPr>
              <a:t>Леонид </a:t>
            </a:r>
            <a:r>
              <a:rPr lang="ru-RU" b="1" i="1" dirty="0">
                <a:solidFill>
                  <a:srgbClr val="002060"/>
                </a:solidFill>
              </a:rPr>
              <a:t>Горемыкин</a:t>
            </a:r>
          </a:p>
          <a:p>
            <a:pPr>
              <a:buNone/>
            </a:pPr>
            <a:r>
              <a:rPr lang="ru-RU" i="1" dirty="0"/>
              <a:t> 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Дивный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Краснодарский край! 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Житница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России.</a:t>
            </a:r>
          </a:p>
          <a:p>
            <a:pPr>
              <a:buNone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Твои бескрайние поля как на море мили.</a:t>
            </a:r>
          </a:p>
          <a:p>
            <a:endParaRPr lang="ru-RU" sz="3600" dirty="0"/>
          </a:p>
        </p:txBody>
      </p:sp>
      <p:sp>
        <p:nvSpPr>
          <p:cNvPr id="15362" name="AutoShape 2" descr="Региональный конкурс «Природа Краснодарского края» продолжает прием заяв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Региональный конкурс «Природа Краснодарского края» продолжает прием заяв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ТОП-10 самых вдохновляющих мест в Краснодарском крае | Блог TV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Природа Кубани (59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Природа Краснодарского края. Фото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 descr="Тест: Хорошо ли вы знакомы с природой Краснодарского края? | ОБЩЕСТВО | АиФ  Краснод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0" name="AutoShape 20" descr="Штат Канзас по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ады Кубани: второе рожд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5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</a:t>
            </a:r>
            <a:r>
              <a:rPr lang="ru-RU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небом </a:t>
            </a:r>
            <a:r>
              <a:rPr lang="ru-RU" sz="4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голубым</a:t>
            </a:r>
            <a:r>
              <a:rPr lang="ru-RU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райский</a:t>
            </a:r>
          </a:p>
          <a:p>
            <a:pPr>
              <a:buNone/>
            </a:pPr>
            <a:r>
              <a:rPr lang="ru-RU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сад цветущий</a:t>
            </a:r>
            <a:r>
              <a:rPr lang="ru-RU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</a:t>
            </a:r>
            <a:r>
              <a:rPr lang="ru-RU" sz="4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 колосится хлеб, зрелый </a:t>
            </a:r>
            <a:r>
              <a:rPr lang="ru-RU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>
              <a:buNone/>
            </a:pPr>
            <a:r>
              <a:rPr lang="ru-RU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насущный.</a:t>
            </a:r>
            <a:endParaRPr lang="ru-RU" sz="42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Реки Краснодарского к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92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Кубани по реке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хутора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гнездятся,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Солнца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нежные лучи в той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реке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резвятся.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орода Краснодарского края: Горячий ключ, Гулькевичи, Ейск | По городам |  Яндекс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Рыбаки блесну кидают в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плавное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течение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Солнцем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одаренный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край!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Божье сотворение.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2" name="Picture 24" descr="В Краснодарском крае Азовское море отступило от линии берега на 100 метров  - ИА REGNUM"/>
          <p:cNvPicPr>
            <a:picLocks noChangeAspect="1" noChangeArrowheads="1"/>
          </p:cNvPicPr>
          <p:nvPr/>
        </p:nvPicPr>
        <p:blipFill>
          <a:blip r:embed="rId2" cstate="print"/>
          <a:srcRect r="11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 по щедрости Творца, 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природа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одарила,</a:t>
            </a:r>
          </a:p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Нивы реки и моря всё в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одном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вместила.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7410" name="AutoShape 2" descr="Природа Краснодарского края — Славянск-на-Кубани Славянский рай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Фотографии — Город Темрюк Темрюкский район Краснодарский кра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Самые красивые места Юга России: kopetskiy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 descr="Природа Краснодарского края — Славянск-на-Кубани Славянский рай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 descr="Природа Краснодарского края — Город Тихорецк Тихорецкий район Краснодарский  кра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4" name="AutoShape 16" descr="Природа Краснодарского края — Славянск-на-Кубани Славянский рай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6" name="AutoShape 18" descr="Природа Краснодарского края — Славянск-на-Кубани Славянский рай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8" name="AutoShape 20" descr="Отдых на море в Краснодарском крае: плюсы, куро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рирода Краснодарского края | КП Усадьба - жизнь на Кубани | Яндекс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едут отдыхать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сюда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со всей  России,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 какая благодать, край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сердцу милый.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ирода Краснодарского к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под небом чудный рай - это </a:t>
            </a:r>
            <a:r>
              <a:rPr lang="ru-RU" sz="4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sz="4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Краснодарский край! </a:t>
            </a:r>
            <a:r>
              <a:rPr lang="ru-RU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/>
              <a:t>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рирода Краснодарского кр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248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/>
              <a:t> </a:t>
            </a:r>
            <a:endParaRPr lang="ru-RU" dirty="0"/>
          </a:p>
          <a:p>
            <a:pPr algn="r"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: гл.библиотекарь 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И.А.Матюшова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AutoShape 2" descr="Библиотека / Кубановедение / Библиографические пособия / Путешествие в мир  природы (обзор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Памятники природы Кубани: научно-популярные очерки (Печёрина Л. А.) -  Магазин - Комсомольская прав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Краеведческая литература - Каталог файлов - Любимый сердцем кр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776275" cy="2782416"/>
          </a:xfrm>
          <a:prstGeom prst="rect">
            <a:avLst/>
          </a:prstGeom>
          <a:noFill/>
        </p:spPr>
      </p:pic>
      <p:pic>
        <p:nvPicPr>
          <p:cNvPr id="21512" name="Picture 8" descr="Министерство культуры Краснодарского края Управление культуры Калининского  района Калининская межпоселенческая библиотека |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0648"/>
            <a:ext cx="1828800" cy="2495551"/>
          </a:xfrm>
          <a:prstGeom prst="rect">
            <a:avLst/>
          </a:prstGeom>
          <a:noFill/>
        </p:spPr>
      </p:pic>
      <p:pic>
        <p:nvPicPr>
          <p:cNvPr id="21514" name="Picture 10" descr="Библиотека / Кубановедение / Библиографические пособия / Путешествие в мир  природы (обзор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76672"/>
            <a:ext cx="1800225" cy="2543175"/>
          </a:xfrm>
          <a:prstGeom prst="rect">
            <a:avLst/>
          </a:prstGeom>
          <a:noFill/>
        </p:spPr>
      </p:pic>
      <p:sp>
        <p:nvSpPr>
          <p:cNvPr id="21516" name="AutoShape 12" descr="Путешествие по сказочному кра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8" name="Picture 14" descr="Библиотека / Кубановедение / Библиографические пособия / Путешествие в мир  природы (обзор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04664"/>
            <a:ext cx="1847850" cy="2466975"/>
          </a:xfrm>
          <a:prstGeom prst="rect">
            <a:avLst/>
          </a:prstGeom>
          <a:noFill/>
        </p:spPr>
      </p:pic>
      <p:pic>
        <p:nvPicPr>
          <p:cNvPr id="21520" name="Picture 16" descr="Министерство культуры Краснодарского края Управление культуры Калининского  района Калининская межпоселенческая библиотека |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140968"/>
            <a:ext cx="1828800" cy="2495551"/>
          </a:xfrm>
          <a:prstGeom prst="rect">
            <a:avLst/>
          </a:prstGeom>
          <a:noFill/>
        </p:spPr>
      </p:pic>
      <p:pic>
        <p:nvPicPr>
          <p:cNvPr id="21522" name="Picture 18" descr="Министерство культуры Краснодарского края Управление культуры Калининского  района Калининская межпоселенческая библиотека |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068960"/>
            <a:ext cx="1819275" cy="2514600"/>
          </a:xfrm>
          <a:prstGeom prst="rect">
            <a:avLst/>
          </a:prstGeom>
          <a:noFill/>
        </p:spPr>
      </p:pic>
      <p:pic>
        <p:nvPicPr>
          <p:cNvPr id="21524" name="Picture 20" descr="Министерство культуры Краснодарского края Управление культуры Калининского  района Калининская межпоселенческая библиотека |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140968"/>
            <a:ext cx="1800225" cy="2533651"/>
          </a:xfrm>
          <a:prstGeom prst="rect">
            <a:avLst/>
          </a:prstGeom>
          <a:noFill/>
        </p:spPr>
      </p:pic>
      <p:sp>
        <p:nvSpPr>
          <p:cNvPr id="21526" name="AutoShape 22" descr="Библиотека / Кубановедение / Библиографические пособия / Путешествие в мир  природы (обзор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8" name="AutoShape 24" descr="Библиотека / Кубановедение / Библиографические пособия / Путешествие в мир  природы (обзор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30" name="AutoShape 26" descr="Библиотека / Кубановедение / Библиографические пособия / Путешествие в мир  природы (обзор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32" name="Picture 28" descr="Следующая страница нашего путешествия Красной книги Краснодарского края –  животные. — КиберПедия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2924944"/>
            <a:ext cx="1743075" cy="2628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123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Экологический час  «И вечная природы красота»</vt:lpstr>
      <vt:lpstr>Краснодарский край...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Экологический час  «И вечная природы красота»</dc:title>
  <dc:creator>Катёнок</dc:creator>
  <cp:lastModifiedBy>ф19</cp:lastModifiedBy>
  <cp:revision>52</cp:revision>
  <dcterms:created xsi:type="dcterms:W3CDTF">2022-02-09T10:04:43Z</dcterms:created>
  <dcterms:modified xsi:type="dcterms:W3CDTF">2022-02-10T08:34:45Z</dcterms:modified>
</cp:coreProperties>
</file>