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Гость" initials="Г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1476BE-05DB-4EDA-BCC3-94C7F566257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D66F6-FA69-4E84-830A-C17BA3A3E3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701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D5E7-62E0-4B69-87B1-3DE842BCCFDB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F904-727A-4DA0-AA38-E6DCAB6E2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D5E7-62E0-4B69-87B1-3DE842BCCFDB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F904-727A-4DA0-AA38-E6DCAB6E2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D5E7-62E0-4B69-87B1-3DE842BCCFDB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F904-727A-4DA0-AA38-E6DCAB6E2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D5E7-62E0-4B69-87B1-3DE842BCCFDB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F904-727A-4DA0-AA38-E6DCAB6E2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D5E7-62E0-4B69-87B1-3DE842BCCFDB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F904-727A-4DA0-AA38-E6DCAB6E2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D5E7-62E0-4B69-87B1-3DE842BCCFDB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F904-727A-4DA0-AA38-E6DCAB6E2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D5E7-62E0-4B69-87B1-3DE842BCCFDB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F904-727A-4DA0-AA38-E6DCAB6E2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D5E7-62E0-4B69-87B1-3DE842BCCFDB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F904-727A-4DA0-AA38-E6DCAB6E2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D5E7-62E0-4B69-87B1-3DE842BCCFDB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F904-727A-4DA0-AA38-E6DCAB6E2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D5E7-62E0-4B69-87B1-3DE842BCCFDB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F904-727A-4DA0-AA38-E6DCAB6E2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7D5E7-62E0-4B69-87B1-3DE842BCCFDB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FF904-727A-4DA0-AA38-E6DCAB6E2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7D5E7-62E0-4B69-87B1-3DE842BCCFDB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FF904-727A-4DA0-AA38-E6DCAB6E23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98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0"/>
            <a:ext cx="8116747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1340768"/>
            <a:ext cx="64847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dirty="0" smtClean="0">
                <a:solidFill>
                  <a:srgbClr val="FF0000"/>
                </a:solidFill>
              </a:rPr>
              <a:t>ПРЕЗЕНТАЦИЯ ОСЕННЕГО ПРАЗДНИКА </a:t>
            </a:r>
            <a:endParaRPr lang="ru-RU" sz="3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2276872"/>
            <a:ext cx="546983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dirty="0" smtClean="0">
                <a:solidFill>
                  <a:srgbClr val="FF0000"/>
                </a:solidFill>
              </a:rPr>
              <a:t>«Дом для зайчика»</a:t>
            </a:r>
            <a:endParaRPr lang="ru-RU" sz="5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3645024"/>
            <a:ext cx="1726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Старшая группа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5013176"/>
            <a:ext cx="3041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Музыкальный  руководитель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5733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5589240"/>
            <a:ext cx="3104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Дунаева Людмила Николаева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6381328"/>
            <a:ext cx="2996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МБДОУ ЦРР д/с№3 «Сказка»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437063"/>
            <a:ext cx="8229600" cy="4525962"/>
          </a:xfrm>
        </p:spPr>
        <p:txBody>
          <a:bodyPr/>
          <a:lstStyle/>
          <a:p>
            <a:r>
              <a:rPr lang="ru-RU" dirty="0" smtClean="0"/>
              <a:t>К нам на длинной тонкой ножке дождик скачет по дорожке.</a:t>
            </a:r>
            <a:endParaRPr lang="ru-RU" dirty="0"/>
          </a:p>
        </p:txBody>
      </p:sp>
      <p:pic>
        <p:nvPicPr>
          <p:cNvPr id="4" name="Рисунок 3" descr="DSCF25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60648"/>
            <a:ext cx="6642100" cy="3924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594225"/>
            <a:ext cx="8229600" cy="4525963"/>
          </a:xfrm>
        </p:spPr>
        <p:txBody>
          <a:bodyPr/>
          <a:lstStyle/>
          <a:p>
            <a:r>
              <a:rPr lang="ru-RU" dirty="0" smtClean="0"/>
              <a:t>Стало холодно Зайчишке. Где зимою спать малышке. Травки нет, лишь снег лежит. Бедный Заинька дрожит.</a:t>
            </a:r>
            <a:endParaRPr lang="ru-RU" dirty="0"/>
          </a:p>
        </p:txBody>
      </p:sp>
      <p:pic>
        <p:nvPicPr>
          <p:cNvPr id="4" name="Рисунок 3" descr="DSCF26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60648"/>
            <a:ext cx="6616700" cy="37719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437063"/>
            <a:ext cx="8229600" cy="4525962"/>
          </a:xfrm>
        </p:spPr>
        <p:txBody>
          <a:bodyPr/>
          <a:lstStyle/>
          <a:p>
            <a:r>
              <a:rPr lang="ru-RU" dirty="0" smtClean="0"/>
              <a:t>Посмотреть решил Зайчонок где зимою спит  Бельчонок.</a:t>
            </a:r>
            <a:endParaRPr lang="ru-RU" dirty="0"/>
          </a:p>
        </p:txBody>
      </p:sp>
      <p:pic>
        <p:nvPicPr>
          <p:cNvPr id="4" name="Рисунок 3" descr="DSCF26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60648"/>
            <a:ext cx="6642100" cy="36703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797425"/>
            <a:ext cx="8229600" cy="4525963"/>
          </a:xfrm>
        </p:spPr>
        <p:txBody>
          <a:bodyPr/>
          <a:lstStyle/>
          <a:p>
            <a:r>
              <a:rPr lang="ru-RU" dirty="0" smtClean="0"/>
              <a:t>Скоро выпадет снежок. Как вы зиму переждете? Где вы, Белочки, живете?</a:t>
            </a:r>
            <a:endParaRPr lang="ru-RU" dirty="0"/>
          </a:p>
        </p:txBody>
      </p:sp>
      <p:pic>
        <p:nvPicPr>
          <p:cNvPr id="4" name="Рисунок 3" descr="DSCF26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60648"/>
            <a:ext cx="6642100" cy="3873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594225"/>
            <a:ext cx="8229600" cy="4525963"/>
          </a:xfrm>
        </p:spPr>
        <p:txBody>
          <a:bodyPr/>
          <a:lstStyle/>
          <a:p>
            <a:r>
              <a:rPr lang="ru-RU" dirty="0" smtClean="0"/>
              <a:t>На дубу у нас дупло. В нем и сухо и </a:t>
            </a:r>
            <a:r>
              <a:rPr lang="ru-RU" dirty="0" err="1" smtClean="0"/>
              <a:t>тепло.Будем</a:t>
            </a:r>
            <a:r>
              <a:rPr lang="ru-RU" dirty="0" smtClean="0"/>
              <a:t> мы без спешки грызть зимой орешки.</a:t>
            </a:r>
            <a:endParaRPr lang="ru-RU" dirty="0"/>
          </a:p>
        </p:txBody>
      </p:sp>
      <p:pic>
        <p:nvPicPr>
          <p:cNvPr id="4" name="Рисунок 3" descr="DSCF26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60648"/>
            <a:ext cx="6642100" cy="4191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3933825"/>
            <a:ext cx="8229600" cy="4525963"/>
          </a:xfrm>
        </p:spPr>
        <p:txBody>
          <a:bodyPr/>
          <a:lstStyle/>
          <a:p>
            <a:r>
              <a:rPr lang="ru-RU" dirty="0" smtClean="0"/>
              <a:t>Дальше поскакал Зайчишка. Встретил серенькую Мышку. Где, ты </a:t>
            </a:r>
            <a:r>
              <a:rPr lang="ru-RU" dirty="0" err="1" smtClean="0"/>
              <a:t>Мышенька</a:t>
            </a:r>
            <a:r>
              <a:rPr lang="ru-RU" dirty="0" smtClean="0"/>
              <a:t>, живешь? Где ты зиму переждешь?</a:t>
            </a:r>
            <a:endParaRPr lang="ru-RU" dirty="0"/>
          </a:p>
        </p:txBody>
      </p:sp>
      <p:pic>
        <p:nvPicPr>
          <p:cNvPr id="4" name="Рисунок 3" descr="DSCF26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60648"/>
            <a:ext cx="5549900" cy="35179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595813"/>
            <a:ext cx="8229600" cy="4524375"/>
          </a:xfrm>
        </p:spPr>
        <p:txBody>
          <a:bodyPr/>
          <a:lstStyle/>
          <a:p>
            <a:r>
              <a:rPr lang="ru-RU" dirty="0" smtClean="0"/>
              <a:t>У меня сухая норка. В ней припасы – хлеба корка. И кусочки сыра есть. Мне не страшен голод здесь.</a:t>
            </a:r>
            <a:endParaRPr lang="ru-RU" dirty="0"/>
          </a:p>
        </p:txBody>
      </p:sp>
      <p:pic>
        <p:nvPicPr>
          <p:cNvPr id="4" name="Рисунок 3" descr="DSCF26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60648"/>
            <a:ext cx="6642100" cy="3937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365625"/>
            <a:ext cx="8229600" cy="4525963"/>
          </a:xfrm>
        </p:spPr>
        <p:txBody>
          <a:bodyPr/>
          <a:lstStyle/>
          <a:p>
            <a:r>
              <a:rPr lang="ru-RU" dirty="0" smtClean="0"/>
              <a:t>Скоро выпадет снежок. Где ты холод переждешь? Где ты, </a:t>
            </a:r>
            <a:r>
              <a:rPr lang="ru-RU" dirty="0" err="1" smtClean="0"/>
              <a:t>Мишенька</a:t>
            </a:r>
            <a:r>
              <a:rPr lang="ru-RU" dirty="0" smtClean="0"/>
              <a:t>, живешь?</a:t>
            </a:r>
            <a:endParaRPr lang="ru-RU" dirty="0"/>
          </a:p>
        </p:txBody>
      </p:sp>
      <p:pic>
        <p:nvPicPr>
          <p:cNvPr id="4" name="Рисунок 3" descr="DSCF26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60648"/>
            <a:ext cx="6642100" cy="37719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4365625"/>
            <a:ext cx="8229600" cy="4525963"/>
          </a:xfrm>
        </p:spPr>
        <p:txBody>
          <a:bodyPr/>
          <a:lstStyle/>
          <a:p>
            <a:r>
              <a:rPr lang="ru-RU" dirty="0" smtClean="0"/>
              <a:t>Мы зимою спим в берлоге и не ходим по дороге. Не проснемся до весны, видим сладкие мы сны.</a:t>
            </a:r>
            <a:endParaRPr lang="ru-RU" dirty="0"/>
          </a:p>
        </p:txBody>
      </p:sp>
      <p:pic>
        <p:nvPicPr>
          <p:cNvPr id="4" name="Рисунок 3" descr="DSCF26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60648"/>
            <a:ext cx="6642100" cy="36449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5300663"/>
            <a:ext cx="8229600" cy="4525962"/>
          </a:xfrm>
        </p:spPr>
        <p:txBody>
          <a:bodyPr/>
          <a:lstStyle/>
          <a:p>
            <a:r>
              <a:rPr lang="ru-RU" dirty="0" smtClean="0"/>
              <a:t>Тут заплакал наш Зайчишка: « Не могу я спать, как Мишка. Будет холодно зимой, и замерзнет хвостик мой.</a:t>
            </a:r>
            <a:endParaRPr lang="ru-RU" dirty="0"/>
          </a:p>
        </p:txBody>
      </p:sp>
      <p:pic>
        <p:nvPicPr>
          <p:cNvPr id="4" name="Рисунок 3" descr="DSCF26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60648"/>
            <a:ext cx="6642100" cy="497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581525"/>
            <a:ext cx="8229600" cy="3600450"/>
          </a:xfrm>
        </p:spPr>
        <p:txBody>
          <a:bodyPr/>
          <a:lstStyle/>
          <a:p>
            <a:r>
              <a:rPr lang="ru-RU" dirty="0" err="1" smtClean="0"/>
              <a:t>Осень!Как</a:t>
            </a:r>
            <a:r>
              <a:rPr lang="ru-RU" dirty="0" smtClean="0"/>
              <a:t> тебе мы </a:t>
            </a:r>
            <a:r>
              <a:rPr lang="ru-RU" dirty="0" err="1" smtClean="0"/>
              <a:t>рады.Кружит</a:t>
            </a:r>
            <a:r>
              <a:rPr lang="ru-RU" dirty="0" smtClean="0"/>
              <a:t> пестрый </a:t>
            </a:r>
            <a:r>
              <a:rPr lang="ru-RU" dirty="0" err="1" smtClean="0"/>
              <a:t>листопад.Листья</a:t>
            </a:r>
            <a:r>
              <a:rPr lang="ru-RU" dirty="0" smtClean="0"/>
              <a:t> около деревьев золотым ковром лежат.</a:t>
            </a:r>
            <a:endParaRPr lang="ru-RU" dirty="0"/>
          </a:p>
        </p:txBody>
      </p:sp>
      <p:pic>
        <p:nvPicPr>
          <p:cNvPr id="1026" name="Picture 2" descr="C:\Users\1\Videos\Лодмила\фото\IMG_16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035" y="260648"/>
            <a:ext cx="6425315" cy="432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594225"/>
            <a:ext cx="8229600" cy="4525963"/>
          </a:xfrm>
        </p:spPr>
        <p:txBody>
          <a:bodyPr/>
          <a:lstStyle/>
          <a:p>
            <a:r>
              <a:rPr lang="ru-RU" dirty="0" smtClean="0"/>
              <a:t>Тут пришли ребятки и сказали Зайке: « Мы тебе построим дом . Будешь, Зайка, жить ты в нем.</a:t>
            </a:r>
            <a:endParaRPr lang="ru-RU" dirty="0"/>
          </a:p>
        </p:txBody>
      </p:sp>
      <p:pic>
        <p:nvPicPr>
          <p:cNvPr id="4" name="Рисунок 3" descr="DSCF26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60648"/>
            <a:ext cx="6629400" cy="4191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868863"/>
            <a:ext cx="8229600" cy="4525962"/>
          </a:xfrm>
        </p:spPr>
        <p:txBody>
          <a:bodyPr/>
          <a:lstStyle/>
          <a:p>
            <a:r>
              <a:rPr lang="ru-RU" dirty="0" smtClean="0"/>
              <a:t>Целый день тук да тук раздается звонкий стук. Строим дом, дом большой и с крылечком и с трубой.</a:t>
            </a:r>
            <a:endParaRPr lang="ru-RU" dirty="0"/>
          </a:p>
        </p:txBody>
      </p:sp>
      <p:pic>
        <p:nvPicPr>
          <p:cNvPr id="4" name="Рисунок 3" descr="DSCF26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60648"/>
            <a:ext cx="6629400" cy="4521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5229225"/>
            <a:ext cx="8229600" cy="4525963"/>
          </a:xfrm>
        </p:spPr>
        <p:txBody>
          <a:bodyPr/>
          <a:lstStyle/>
          <a:p>
            <a:r>
              <a:rPr lang="ru-RU" dirty="0" smtClean="0"/>
              <a:t>Принесем мы цветов, новый дом встречай жильцов. У Зайчонка новоселье. Начинается веселье.</a:t>
            </a:r>
            <a:endParaRPr lang="ru-RU" dirty="0"/>
          </a:p>
        </p:txBody>
      </p:sp>
      <p:pic>
        <p:nvPicPr>
          <p:cNvPr id="4" name="Рисунок 3" descr="DSCF26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60648"/>
            <a:ext cx="6642100" cy="49784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5013325"/>
            <a:ext cx="8229600" cy="4525963"/>
          </a:xfrm>
        </p:spPr>
        <p:txBody>
          <a:bodyPr/>
          <a:lstStyle/>
          <a:p>
            <a:r>
              <a:rPr lang="ru-RU" dirty="0" smtClean="0"/>
              <a:t>К нам гости пришли, дорогие пришли. Мы не зря кисель варили, пироги пекли.</a:t>
            </a:r>
            <a:endParaRPr lang="ru-RU" dirty="0"/>
          </a:p>
        </p:txBody>
      </p:sp>
      <p:pic>
        <p:nvPicPr>
          <p:cNvPr id="4" name="Рисунок 3" descr="DSCF26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60648"/>
            <a:ext cx="6642100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594225"/>
            <a:ext cx="8229600" cy="4525963"/>
          </a:xfrm>
        </p:spPr>
        <p:txBody>
          <a:bodyPr/>
          <a:lstStyle/>
          <a:p>
            <a:r>
              <a:rPr lang="ru-RU" dirty="0" smtClean="0"/>
              <a:t>С малиной пирог и с капустой пирог, а который без начинки – самый вкусный пирог.</a:t>
            </a:r>
            <a:endParaRPr lang="ru-RU" dirty="0"/>
          </a:p>
        </p:txBody>
      </p:sp>
      <p:pic>
        <p:nvPicPr>
          <p:cNvPr id="4" name="Рисунок 3" descr="DSCF26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60648"/>
            <a:ext cx="6629400" cy="42799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594225"/>
            <a:ext cx="8229600" cy="4525963"/>
          </a:xfrm>
        </p:spPr>
        <p:txBody>
          <a:bodyPr/>
          <a:lstStyle/>
          <a:p>
            <a:r>
              <a:rPr lang="ru-RU" dirty="0" smtClean="0"/>
              <a:t>Славно мы повеселились и с Осенью подружились. Песни пели, танцевали, все вокруг друзьями стали.</a:t>
            </a:r>
            <a:endParaRPr lang="ru-RU" dirty="0"/>
          </a:p>
        </p:txBody>
      </p:sp>
      <p:pic>
        <p:nvPicPr>
          <p:cNvPr id="4" name="Рисунок 3" descr="DSCF26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60648"/>
            <a:ext cx="6642100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одержимое 12"/>
          <p:cNvSpPr>
            <a:spLocks noGrp="1"/>
          </p:cNvSpPr>
          <p:nvPr>
            <p:ph idx="4294967295"/>
          </p:nvPr>
        </p:nvSpPr>
        <p:spPr>
          <a:xfrm>
            <a:off x="899592" y="4725143"/>
            <a:ext cx="8244408" cy="4021981"/>
          </a:xfrm>
        </p:spPr>
        <p:txBody>
          <a:bodyPr/>
          <a:lstStyle/>
          <a:p>
            <a:r>
              <a:rPr lang="ru-RU" dirty="0" smtClean="0"/>
              <a:t>Вы обо мне? А вот и я! Привет осенний вам, друзья! Не виделись мы целый год. За летом следом мой черед. Вы рады встретится со мной?</a:t>
            </a:r>
            <a:endParaRPr lang="ru-RU" dirty="0"/>
          </a:p>
        </p:txBody>
      </p:sp>
      <p:pic>
        <p:nvPicPr>
          <p:cNvPr id="2050" name="Picture 2" descr="C:\Users\1\Videos\Лодмила\фото\IMG_16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7704856" cy="453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4868863"/>
            <a:ext cx="8686800" cy="1257300"/>
          </a:xfrm>
        </p:spPr>
        <p:txBody>
          <a:bodyPr/>
          <a:lstStyle/>
          <a:p>
            <a:pPr algn="ctr"/>
            <a:r>
              <a:rPr lang="ru-RU" dirty="0" smtClean="0"/>
              <a:t>Такая красивая эта пора! Пришла к нам опять чудо – осень!</a:t>
            </a:r>
            <a:endParaRPr lang="ru-RU" dirty="0"/>
          </a:p>
        </p:txBody>
      </p:sp>
      <p:pic>
        <p:nvPicPr>
          <p:cNvPr id="3074" name="Picture 2" descr="C:\Users\1\Videos\Лодмила\фото\IMG_17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63284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724400"/>
            <a:ext cx="8229600" cy="4525963"/>
          </a:xfrm>
        </p:spPr>
        <p:txBody>
          <a:bodyPr/>
          <a:lstStyle/>
          <a:p>
            <a:r>
              <a:rPr lang="ru-RU" dirty="0" smtClean="0"/>
              <a:t>Я пришла на праздник к вам петь и веселиться. И хочу со всеми крепко подружиться.</a:t>
            </a:r>
            <a:endParaRPr lang="ru-RU" dirty="0"/>
          </a:p>
        </p:txBody>
      </p:sp>
      <p:pic>
        <p:nvPicPr>
          <p:cNvPr id="4098" name="Picture 2" descr="C:\Users\1\Videos\Лодмила\фото\IMG_17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7992888" cy="4752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5084763"/>
            <a:ext cx="8229600" cy="4525962"/>
          </a:xfrm>
        </p:spPr>
        <p:txBody>
          <a:bodyPr/>
          <a:lstStyle/>
          <a:p>
            <a:r>
              <a:rPr lang="ru-RU" dirty="0" smtClean="0"/>
              <a:t>Осень, осень с нами поиграй. Дождиком холодным ты нас не пугай.</a:t>
            </a:r>
            <a:endParaRPr lang="ru-RU" dirty="0"/>
          </a:p>
        </p:txBody>
      </p:sp>
      <p:pic>
        <p:nvPicPr>
          <p:cNvPr id="5122" name="Picture 2" descr="C:\Users\1\Videos\Лодмила\фото\IMG_16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136904" cy="492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5157788"/>
            <a:ext cx="8229600" cy="4525962"/>
          </a:xfrm>
        </p:spPr>
        <p:txBody>
          <a:bodyPr/>
          <a:lstStyle/>
          <a:p>
            <a:r>
              <a:rPr lang="ru-RU" dirty="0" smtClean="0"/>
              <a:t>Ветерок заметает дорожки. И кружит золотую листву.</a:t>
            </a:r>
            <a:endParaRPr lang="ru-RU" dirty="0"/>
          </a:p>
        </p:txBody>
      </p:sp>
      <p:pic>
        <p:nvPicPr>
          <p:cNvPr id="7170" name="Picture 2" descr="C:\Users\1\Videos\Лодмила\фото\IMG_16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346" y="116632"/>
            <a:ext cx="7056784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594225"/>
            <a:ext cx="8229600" cy="4525963"/>
          </a:xfrm>
        </p:spPr>
        <p:txBody>
          <a:bodyPr/>
          <a:lstStyle/>
          <a:p>
            <a:r>
              <a:rPr lang="ru-RU" dirty="0" smtClean="0"/>
              <a:t>Лето быстро пролетело стали частыми дожди. « До свиданья, улетаем нам </a:t>
            </a:r>
            <a:r>
              <a:rPr lang="ru-RU" dirty="0" err="1" smtClean="0"/>
              <a:t>курлычат</a:t>
            </a:r>
            <a:r>
              <a:rPr lang="ru-RU" dirty="0" smtClean="0"/>
              <a:t> журавли.</a:t>
            </a:r>
            <a:endParaRPr lang="ru-RU" dirty="0"/>
          </a:p>
        </p:txBody>
      </p:sp>
      <p:pic>
        <p:nvPicPr>
          <p:cNvPr id="6146" name="Picture 2" descr="C:\Users\1\Videos\Лодмила\фото\IMG_16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787"/>
            <a:ext cx="6552728" cy="470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4594225"/>
            <a:ext cx="8229600" cy="4525963"/>
          </a:xfrm>
        </p:spPr>
        <p:txBody>
          <a:bodyPr/>
          <a:lstStyle/>
          <a:p>
            <a:r>
              <a:rPr lang="ru-RU" dirty="0" err="1" smtClean="0"/>
              <a:t>Журавушка</a:t>
            </a:r>
            <a:r>
              <a:rPr lang="ru-RU" dirty="0" smtClean="0"/>
              <a:t> – журавлик, летишь ты в небесах. Как маленький кораблик подняв вверх паруса.</a:t>
            </a:r>
            <a:endParaRPr lang="ru-RU" dirty="0"/>
          </a:p>
        </p:txBody>
      </p:sp>
      <p:pic>
        <p:nvPicPr>
          <p:cNvPr id="4" name="Рисунок 3" descr="DSCF25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60648"/>
            <a:ext cx="6633418" cy="38989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441</Words>
  <Application>Microsoft Office PowerPoint</Application>
  <PresentationFormat>Экран (4:3)</PresentationFormat>
  <Paragraphs>30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Пользователь Windows</cp:lastModifiedBy>
  <cp:revision>35</cp:revision>
  <dcterms:created xsi:type="dcterms:W3CDTF">2013-01-04T14:45:45Z</dcterms:created>
  <dcterms:modified xsi:type="dcterms:W3CDTF">2019-11-07T18:23:07Z</dcterms:modified>
</cp:coreProperties>
</file>